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1"/>
    <p:sldMasterId id="2147483674" r:id="rId2"/>
  </p:sldMasterIdLst>
  <p:notesMasterIdLst>
    <p:notesMasterId r:id="rId4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2" r:id="rId37"/>
    <p:sldId id="291" r:id="rId38"/>
    <p:sldId id="290" r:id="rId39"/>
  </p:sldIdLst>
  <p:sldSz cx="9144000" cy="5143500" type="screen16x9"/>
  <p:notesSz cx="7099300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4" autoAdjust="0"/>
    <p:restoredTop sz="94660"/>
  </p:normalViewPr>
  <p:slideViewPr>
    <p:cSldViewPr snapToGrid="0">
      <p:cViewPr>
        <p:scale>
          <a:sx n="117" d="100"/>
          <a:sy n="117" d="100"/>
        </p:scale>
        <p:origin x="54" y="5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6763"/>
            <a:ext cx="6824662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48" tIns="95448" rIns="95448" bIns="95448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f731810e56_0_376:notes"/>
          <p:cNvSpPr txBox="1">
            <a:spLocks noGrp="1"/>
          </p:cNvSpPr>
          <p:nvPr>
            <p:ph type="body" idx="1"/>
          </p:nvPr>
        </p:nvSpPr>
        <p:spPr>
          <a:xfrm>
            <a:off x="709931" y="4925408"/>
            <a:ext cx="5679440" cy="403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48" tIns="47711" rIns="95448" bIns="47711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155" name="Google Shape;155;gf731810e56_0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f731810e56_0_462:notes"/>
          <p:cNvSpPr txBox="1">
            <a:spLocks noGrp="1"/>
          </p:cNvSpPr>
          <p:nvPr>
            <p:ph type="body" idx="1"/>
          </p:nvPr>
        </p:nvSpPr>
        <p:spPr>
          <a:xfrm>
            <a:off x="709931" y="4925408"/>
            <a:ext cx="5679440" cy="403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48" tIns="47711" rIns="95448" bIns="47711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250" name="Google Shape;250;gf731810e56_0_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f731810e56_0_470:notes"/>
          <p:cNvSpPr txBox="1">
            <a:spLocks noGrp="1"/>
          </p:cNvSpPr>
          <p:nvPr>
            <p:ph type="body" idx="1"/>
          </p:nvPr>
        </p:nvSpPr>
        <p:spPr>
          <a:xfrm>
            <a:off x="709931" y="4925408"/>
            <a:ext cx="5679440" cy="403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48" tIns="47711" rIns="95448" bIns="47711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259" name="Google Shape;259;gf731810e56_0_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f731810e56_0_476:notes"/>
          <p:cNvSpPr txBox="1">
            <a:spLocks noGrp="1"/>
          </p:cNvSpPr>
          <p:nvPr>
            <p:ph type="body" idx="1"/>
          </p:nvPr>
        </p:nvSpPr>
        <p:spPr>
          <a:xfrm>
            <a:off x="709931" y="4925408"/>
            <a:ext cx="5679440" cy="403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48" tIns="47711" rIns="95448" bIns="47711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266" name="Google Shape;266;gf731810e56_0_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f731810e56_0_482:notes"/>
          <p:cNvSpPr txBox="1">
            <a:spLocks noGrp="1"/>
          </p:cNvSpPr>
          <p:nvPr>
            <p:ph type="body" idx="1"/>
          </p:nvPr>
        </p:nvSpPr>
        <p:spPr>
          <a:xfrm>
            <a:off x="709931" y="4925408"/>
            <a:ext cx="5679440" cy="403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48" tIns="47711" rIns="95448" bIns="47711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273" name="Google Shape;273;gf731810e56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f731810e56_0_492:notes"/>
          <p:cNvSpPr txBox="1">
            <a:spLocks noGrp="1"/>
          </p:cNvSpPr>
          <p:nvPr>
            <p:ph type="body" idx="1"/>
          </p:nvPr>
        </p:nvSpPr>
        <p:spPr>
          <a:xfrm>
            <a:off x="709931" y="4925408"/>
            <a:ext cx="5679440" cy="403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48" tIns="47711" rIns="95448" bIns="47711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284" name="Google Shape;284;gf731810e56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f731810e56_0_500:notes"/>
          <p:cNvSpPr txBox="1">
            <a:spLocks noGrp="1"/>
          </p:cNvSpPr>
          <p:nvPr>
            <p:ph type="body" idx="1"/>
          </p:nvPr>
        </p:nvSpPr>
        <p:spPr>
          <a:xfrm>
            <a:off x="709931" y="4925408"/>
            <a:ext cx="5679440" cy="403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48" tIns="47711" rIns="95448" bIns="47711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293" name="Google Shape;293;gf731810e56_0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f731810e56_0_512:notes"/>
          <p:cNvSpPr txBox="1">
            <a:spLocks noGrp="1"/>
          </p:cNvSpPr>
          <p:nvPr>
            <p:ph type="body" idx="1"/>
          </p:nvPr>
        </p:nvSpPr>
        <p:spPr>
          <a:xfrm>
            <a:off x="709931" y="4925408"/>
            <a:ext cx="5679440" cy="403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48" tIns="47711" rIns="95448" bIns="47711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306" name="Google Shape;306;gf731810e56_0_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f731810e56_0_523:notes"/>
          <p:cNvSpPr txBox="1">
            <a:spLocks noGrp="1"/>
          </p:cNvSpPr>
          <p:nvPr>
            <p:ph type="body" idx="1"/>
          </p:nvPr>
        </p:nvSpPr>
        <p:spPr>
          <a:xfrm>
            <a:off x="709931" y="4925408"/>
            <a:ext cx="5679440" cy="403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48" tIns="47711" rIns="95448" bIns="47711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318" name="Google Shape;318;gf731810e56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f731810e56_0_532:notes"/>
          <p:cNvSpPr txBox="1">
            <a:spLocks noGrp="1"/>
          </p:cNvSpPr>
          <p:nvPr>
            <p:ph type="body" idx="1"/>
          </p:nvPr>
        </p:nvSpPr>
        <p:spPr>
          <a:xfrm>
            <a:off x="709931" y="4925408"/>
            <a:ext cx="5679440" cy="403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48" tIns="47711" rIns="95448" bIns="47711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328" name="Google Shape;328;gf731810e56_0_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f731810e56_0_540:notes"/>
          <p:cNvSpPr txBox="1">
            <a:spLocks noGrp="1"/>
          </p:cNvSpPr>
          <p:nvPr>
            <p:ph type="body" idx="1"/>
          </p:nvPr>
        </p:nvSpPr>
        <p:spPr>
          <a:xfrm>
            <a:off x="709931" y="4925408"/>
            <a:ext cx="5679440" cy="403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48" tIns="47711" rIns="95448" bIns="47711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337" name="Google Shape;337;gf731810e56_0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f731810e56_0_385:notes"/>
          <p:cNvSpPr txBox="1">
            <a:spLocks noGrp="1"/>
          </p:cNvSpPr>
          <p:nvPr>
            <p:ph type="body" idx="1"/>
          </p:nvPr>
        </p:nvSpPr>
        <p:spPr>
          <a:xfrm>
            <a:off x="709931" y="4925408"/>
            <a:ext cx="5679440" cy="403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48" tIns="47711" rIns="95448" bIns="47711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165" name="Google Shape;165;gf731810e56_0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f731810e56_0_546:notes"/>
          <p:cNvSpPr txBox="1">
            <a:spLocks noGrp="1"/>
          </p:cNvSpPr>
          <p:nvPr>
            <p:ph type="body" idx="1"/>
          </p:nvPr>
        </p:nvSpPr>
        <p:spPr>
          <a:xfrm>
            <a:off x="709931" y="4925408"/>
            <a:ext cx="5679440" cy="403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48" tIns="47711" rIns="95448" bIns="47711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344" name="Google Shape;344;gf731810e56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f731810e56_0_552:notes"/>
          <p:cNvSpPr txBox="1">
            <a:spLocks noGrp="1"/>
          </p:cNvSpPr>
          <p:nvPr>
            <p:ph type="body" idx="1"/>
          </p:nvPr>
        </p:nvSpPr>
        <p:spPr>
          <a:xfrm>
            <a:off x="709931" y="4925408"/>
            <a:ext cx="5679440" cy="403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48" tIns="47711" rIns="95448" bIns="47711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351" name="Google Shape;351;gf731810e56_0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f731810e56_0_560:notes"/>
          <p:cNvSpPr txBox="1">
            <a:spLocks noGrp="1"/>
          </p:cNvSpPr>
          <p:nvPr>
            <p:ph type="body" idx="1"/>
          </p:nvPr>
        </p:nvSpPr>
        <p:spPr>
          <a:xfrm>
            <a:off x="709931" y="4925408"/>
            <a:ext cx="5679440" cy="403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48" tIns="47711" rIns="95448" bIns="47711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360" name="Google Shape;360;gf731810e56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f731810e56_0_570:notes"/>
          <p:cNvSpPr txBox="1">
            <a:spLocks noGrp="1"/>
          </p:cNvSpPr>
          <p:nvPr>
            <p:ph type="body" idx="1"/>
          </p:nvPr>
        </p:nvSpPr>
        <p:spPr>
          <a:xfrm>
            <a:off x="709931" y="4925408"/>
            <a:ext cx="5679440" cy="403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48" tIns="47711" rIns="95448" bIns="47711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371" name="Google Shape;371;gf731810e56_0_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f731810e56_0_581:notes"/>
          <p:cNvSpPr txBox="1">
            <a:spLocks noGrp="1"/>
          </p:cNvSpPr>
          <p:nvPr>
            <p:ph type="body" idx="1"/>
          </p:nvPr>
        </p:nvSpPr>
        <p:spPr>
          <a:xfrm>
            <a:off x="709931" y="4925408"/>
            <a:ext cx="5679440" cy="403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48" tIns="47711" rIns="95448" bIns="47711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383" name="Google Shape;383;gf731810e56_0_5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f731810e56_0_592:notes"/>
          <p:cNvSpPr txBox="1">
            <a:spLocks noGrp="1"/>
          </p:cNvSpPr>
          <p:nvPr>
            <p:ph type="body" idx="1"/>
          </p:nvPr>
        </p:nvSpPr>
        <p:spPr>
          <a:xfrm>
            <a:off x="709931" y="4925408"/>
            <a:ext cx="5679440" cy="403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48" tIns="47711" rIns="95448" bIns="47711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395" name="Google Shape;395;gf731810e56_0_5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f731810e56_0_600:notes"/>
          <p:cNvSpPr txBox="1">
            <a:spLocks noGrp="1"/>
          </p:cNvSpPr>
          <p:nvPr>
            <p:ph type="body" idx="1"/>
          </p:nvPr>
        </p:nvSpPr>
        <p:spPr>
          <a:xfrm>
            <a:off x="709931" y="4925408"/>
            <a:ext cx="5679440" cy="403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48" tIns="47711" rIns="95448" bIns="47711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405" name="Google Shape;405;gf731810e56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f731810e56_0_856:notes"/>
          <p:cNvSpPr txBox="1">
            <a:spLocks noGrp="1"/>
          </p:cNvSpPr>
          <p:nvPr>
            <p:ph type="body" idx="1"/>
          </p:nvPr>
        </p:nvSpPr>
        <p:spPr>
          <a:xfrm>
            <a:off x="709931" y="4925408"/>
            <a:ext cx="5679440" cy="403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48" tIns="47711" rIns="95448" bIns="47711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413" name="Google Shape;413;gf731810e56_0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f731810e56_0_866:notes"/>
          <p:cNvSpPr txBox="1">
            <a:spLocks noGrp="1"/>
          </p:cNvSpPr>
          <p:nvPr>
            <p:ph type="body" idx="1"/>
          </p:nvPr>
        </p:nvSpPr>
        <p:spPr>
          <a:xfrm>
            <a:off x="709931" y="4925408"/>
            <a:ext cx="5679440" cy="403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48" tIns="47711" rIns="95448" bIns="47711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424" name="Google Shape;424;gf731810e56_0_8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f731810e56_0_874:notes"/>
          <p:cNvSpPr txBox="1">
            <a:spLocks noGrp="1"/>
          </p:cNvSpPr>
          <p:nvPr>
            <p:ph type="body" idx="1"/>
          </p:nvPr>
        </p:nvSpPr>
        <p:spPr>
          <a:xfrm>
            <a:off x="709931" y="4925408"/>
            <a:ext cx="5679440" cy="403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48" tIns="47711" rIns="95448" bIns="47711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434" name="Google Shape;434;gf731810e56_0_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f731810e56_0_393:notes"/>
          <p:cNvSpPr txBox="1">
            <a:spLocks noGrp="1"/>
          </p:cNvSpPr>
          <p:nvPr>
            <p:ph type="body" idx="1"/>
          </p:nvPr>
        </p:nvSpPr>
        <p:spPr>
          <a:xfrm>
            <a:off x="709931" y="4925408"/>
            <a:ext cx="5679440" cy="403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48" tIns="47711" rIns="95448" bIns="47711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174" name="Google Shape;174;gf731810e56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f731810e56_0_882:notes"/>
          <p:cNvSpPr txBox="1">
            <a:spLocks noGrp="1"/>
          </p:cNvSpPr>
          <p:nvPr>
            <p:ph type="body" idx="1"/>
          </p:nvPr>
        </p:nvSpPr>
        <p:spPr>
          <a:xfrm>
            <a:off x="709931" y="4925408"/>
            <a:ext cx="5679440" cy="403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48" tIns="47711" rIns="95448" bIns="47711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443" name="Google Shape;443;gf731810e56_0_8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f731810e56_0_607:notes"/>
          <p:cNvSpPr txBox="1">
            <a:spLocks noGrp="1"/>
          </p:cNvSpPr>
          <p:nvPr>
            <p:ph type="body" idx="1"/>
          </p:nvPr>
        </p:nvSpPr>
        <p:spPr>
          <a:xfrm>
            <a:off x="709931" y="4925408"/>
            <a:ext cx="5679440" cy="403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48" tIns="47711" rIns="95448" bIns="47711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451" name="Google Shape;451;gf731810e56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f731810e56_0_613:notes"/>
          <p:cNvSpPr txBox="1">
            <a:spLocks noGrp="1"/>
          </p:cNvSpPr>
          <p:nvPr>
            <p:ph type="body" idx="1"/>
          </p:nvPr>
        </p:nvSpPr>
        <p:spPr>
          <a:xfrm>
            <a:off x="709931" y="4925408"/>
            <a:ext cx="5679440" cy="403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48" tIns="47711" rIns="95448" bIns="47711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458" name="Google Shape;458;gf731810e56_0_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f731810e56_0_619:notes"/>
          <p:cNvSpPr txBox="1">
            <a:spLocks noGrp="1"/>
          </p:cNvSpPr>
          <p:nvPr>
            <p:ph type="body" idx="1"/>
          </p:nvPr>
        </p:nvSpPr>
        <p:spPr>
          <a:xfrm>
            <a:off x="709931" y="4925408"/>
            <a:ext cx="5679440" cy="403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48" tIns="47711" rIns="95448" bIns="47711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465" name="Google Shape;465;gf731810e56_0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1035c9383ba_0_0:notes"/>
          <p:cNvSpPr txBox="1">
            <a:spLocks noGrp="1"/>
          </p:cNvSpPr>
          <p:nvPr>
            <p:ph type="body" idx="1"/>
          </p:nvPr>
        </p:nvSpPr>
        <p:spPr>
          <a:xfrm>
            <a:off x="709931" y="4925408"/>
            <a:ext cx="5679440" cy="403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48" tIns="47711" rIns="95448" bIns="47711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476" name="Google Shape;476;g1035c9383b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1035c9383ba_0_0:notes"/>
          <p:cNvSpPr txBox="1">
            <a:spLocks noGrp="1"/>
          </p:cNvSpPr>
          <p:nvPr>
            <p:ph type="body" idx="1"/>
          </p:nvPr>
        </p:nvSpPr>
        <p:spPr>
          <a:xfrm>
            <a:off x="709931" y="4925408"/>
            <a:ext cx="5679440" cy="403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48" tIns="47711" rIns="95448" bIns="47711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476" name="Google Shape;476;g1035c9383b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794242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f731810e56_0_629:notes"/>
          <p:cNvSpPr txBox="1">
            <a:spLocks noGrp="1"/>
          </p:cNvSpPr>
          <p:nvPr>
            <p:ph type="body" idx="1"/>
          </p:nvPr>
        </p:nvSpPr>
        <p:spPr>
          <a:xfrm>
            <a:off x="709931" y="4925408"/>
            <a:ext cx="5679440" cy="403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48" tIns="47711" rIns="95448" bIns="47711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496" name="Google Shape;496;gf731810e56_0_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f731810e56_0_401:notes"/>
          <p:cNvSpPr txBox="1">
            <a:spLocks noGrp="1"/>
          </p:cNvSpPr>
          <p:nvPr>
            <p:ph type="body" idx="1"/>
          </p:nvPr>
        </p:nvSpPr>
        <p:spPr>
          <a:xfrm>
            <a:off x="709931" y="4925408"/>
            <a:ext cx="5679440" cy="403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48" tIns="47711" rIns="95448" bIns="47711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183" name="Google Shape;183;gf731810e56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f731810e56_0_410:notes"/>
          <p:cNvSpPr txBox="1">
            <a:spLocks noGrp="1"/>
          </p:cNvSpPr>
          <p:nvPr>
            <p:ph type="body" idx="1"/>
          </p:nvPr>
        </p:nvSpPr>
        <p:spPr>
          <a:xfrm>
            <a:off x="709931" y="4925408"/>
            <a:ext cx="5679440" cy="403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48" tIns="47711" rIns="95448" bIns="47711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193" name="Google Shape;193;gf731810e56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f731810e56_0_416:notes"/>
          <p:cNvSpPr txBox="1">
            <a:spLocks noGrp="1"/>
          </p:cNvSpPr>
          <p:nvPr>
            <p:ph type="body" idx="1"/>
          </p:nvPr>
        </p:nvSpPr>
        <p:spPr>
          <a:xfrm>
            <a:off x="709931" y="4925408"/>
            <a:ext cx="5679440" cy="403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48" tIns="47711" rIns="95448" bIns="47711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200" name="Google Shape;200;gf731810e56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f731810e56_0_427:notes"/>
          <p:cNvSpPr txBox="1">
            <a:spLocks noGrp="1"/>
          </p:cNvSpPr>
          <p:nvPr>
            <p:ph type="body" idx="1"/>
          </p:nvPr>
        </p:nvSpPr>
        <p:spPr>
          <a:xfrm>
            <a:off x="709931" y="4925408"/>
            <a:ext cx="5679440" cy="403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48" tIns="47711" rIns="95448" bIns="47711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212" name="Google Shape;212;gf731810e56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f731810e56_0_438:notes"/>
          <p:cNvSpPr txBox="1">
            <a:spLocks noGrp="1"/>
          </p:cNvSpPr>
          <p:nvPr>
            <p:ph type="body" idx="1"/>
          </p:nvPr>
        </p:nvSpPr>
        <p:spPr>
          <a:xfrm>
            <a:off x="709931" y="4925408"/>
            <a:ext cx="5679440" cy="403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48" tIns="47711" rIns="95448" bIns="47711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224" name="Google Shape;224;gf731810e56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f731810e56_0_448:notes"/>
          <p:cNvSpPr txBox="1">
            <a:spLocks noGrp="1"/>
          </p:cNvSpPr>
          <p:nvPr>
            <p:ph type="body" idx="1"/>
          </p:nvPr>
        </p:nvSpPr>
        <p:spPr>
          <a:xfrm>
            <a:off x="709931" y="4925408"/>
            <a:ext cx="5679440" cy="403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48" tIns="47711" rIns="95448" bIns="47711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235" name="Google Shape;235;gf731810e56_0_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タイトルとコンテンツ">
  <p:cSld name="3_タイトルとコンテンツ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278877" y="167381"/>
            <a:ext cx="4814400" cy="2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sz="15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278877" y="517878"/>
            <a:ext cx="85353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2100"/>
              <a:buNone/>
              <a:defRPr b="1" i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Char char="•"/>
              <a:defRPr>
                <a:solidFill>
                  <a:srgbClr val="7F7F7F"/>
                </a:solidFill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>
                <a:solidFill>
                  <a:srgbClr val="7F7F7F"/>
                </a:solidFill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>
                <a:solidFill>
                  <a:srgbClr val="7F7F7F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/>
          <p:nvPr/>
        </p:nvSpPr>
        <p:spPr>
          <a:xfrm>
            <a:off x="233687" y="156490"/>
            <a:ext cx="35700" cy="239700"/>
          </a:xfrm>
          <a:prstGeom prst="rect">
            <a:avLst/>
          </a:prstGeom>
          <a:solidFill>
            <a:srgbClr val="8296B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/>
          <p:nvPr/>
        </p:nvSpPr>
        <p:spPr>
          <a:xfrm rot="-5400000">
            <a:off x="8802093" y="4586464"/>
            <a:ext cx="24000" cy="659700"/>
          </a:xfrm>
          <a:prstGeom prst="rect">
            <a:avLst/>
          </a:prstGeom>
          <a:solidFill>
            <a:srgbClr val="8296B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814121" y="4691574"/>
            <a:ext cx="277800" cy="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>
  <p:cSld name="タイトルとコンテンツ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4814400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100"/>
              <a:buFont typeface="Arial"/>
              <a:buNone/>
              <a:defRPr sz="2100">
                <a:solidFill>
                  <a:srgbClr val="7F7F7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628650" y="108175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2100"/>
              <a:buChar char="•"/>
              <a:defRPr>
                <a:solidFill>
                  <a:srgbClr val="7F7F7F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Char char="•"/>
              <a:defRPr>
                <a:solidFill>
                  <a:srgbClr val="7F7F7F"/>
                </a:solidFill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>
                <a:solidFill>
                  <a:srgbClr val="7F7F7F"/>
                </a:solidFill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>
                <a:solidFill>
                  <a:srgbClr val="7F7F7F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/>
          <p:nvPr/>
        </p:nvSpPr>
        <p:spPr>
          <a:xfrm>
            <a:off x="0" y="273844"/>
            <a:ext cx="132000" cy="3858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6"/>
          <p:cNvSpPr/>
          <p:nvPr/>
        </p:nvSpPr>
        <p:spPr>
          <a:xfrm rot="-5400000">
            <a:off x="8802093" y="4586464"/>
            <a:ext cx="24000" cy="6597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814121" y="4691574"/>
            <a:ext cx="277800" cy="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タイトルとコンテンツ">
  <p:cSld name="1_タイトルとコンテンツ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296B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4814400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628650" y="108175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/>
          <p:nvPr/>
        </p:nvSpPr>
        <p:spPr>
          <a:xfrm>
            <a:off x="0" y="273844"/>
            <a:ext cx="132000" cy="385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7"/>
          <p:cNvSpPr/>
          <p:nvPr/>
        </p:nvSpPr>
        <p:spPr>
          <a:xfrm rot="-5400000">
            <a:off x="8802093" y="4586464"/>
            <a:ext cx="24000" cy="659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7"/>
          <p:cNvSpPr txBox="1">
            <a:spLocks noGrp="1"/>
          </p:cNvSpPr>
          <p:nvPr>
            <p:ph type="sldNum" idx="12"/>
          </p:nvPr>
        </p:nvSpPr>
        <p:spPr>
          <a:xfrm>
            <a:off x="8814121" y="4691574"/>
            <a:ext cx="277800" cy="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タイトルとコンテンツ">
  <p:cSld name="2_タイトルとコンテンツ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4814400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628650" y="108175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8"/>
          <p:cNvSpPr/>
          <p:nvPr/>
        </p:nvSpPr>
        <p:spPr>
          <a:xfrm>
            <a:off x="0" y="0"/>
            <a:ext cx="225600" cy="659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8"/>
          <p:cNvSpPr/>
          <p:nvPr/>
        </p:nvSpPr>
        <p:spPr>
          <a:xfrm rot="-5400000">
            <a:off x="8802093" y="4586464"/>
            <a:ext cx="24000" cy="659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8"/>
          <p:cNvSpPr txBox="1">
            <a:spLocks noGrp="1"/>
          </p:cNvSpPr>
          <p:nvPr>
            <p:ph type="sldNum" idx="12"/>
          </p:nvPr>
        </p:nvSpPr>
        <p:spPr>
          <a:xfrm>
            <a:off x="8814121" y="4691574"/>
            <a:ext cx="277800" cy="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>
  <p:cSld name="OBJECT_WITH_CAPTION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5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>
  <p:cSld name="VERTICAL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7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andball.sportscom.jp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yc-registration@yamag-hba.sakura.ne.jp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>
            <a:spLocks noGrp="1"/>
          </p:cNvSpPr>
          <p:nvPr>
            <p:ph type="body" idx="1"/>
          </p:nvPr>
        </p:nvSpPr>
        <p:spPr>
          <a:xfrm>
            <a:off x="278877" y="2400611"/>
            <a:ext cx="85353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100"/>
              <a:buNone/>
            </a:pPr>
            <a:r>
              <a:rPr lang="ja" dirty="0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大会申込</a:t>
            </a:r>
            <a:r>
              <a:rPr lang="ja-JP" altLang="en-US" dirty="0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の手引き</a:t>
            </a:r>
            <a:endParaRPr dirty="0">
              <a:solidFill>
                <a:srgbClr val="8296B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100"/>
              <a:buNone/>
            </a:pPr>
            <a:r>
              <a:rPr lang="ja" dirty="0">
                <a:solidFill>
                  <a:srgbClr val="8296B0"/>
                </a:solidFill>
              </a:rPr>
              <a:t>汎用版ver0.</a:t>
            </a:r>
            <a:r>
              <a:rPr lang="en-US" altLang="ja-JP" dirty="0">
                <a:solidFill>
                  <a:srgbClr val="8296B0"/>
                </a:solidFill>
              </a:rPr>
              <a:t>33yamaguchi</a:t>
            </a:r>
            <a:endParaRPr dirty="0">
              <a:solidFill>
                <a:srgbClr val="8296B0"/>
              </a:solidFill>
            </a:endParaRPr>
          </a:p>
        </p:txBody>
      </p:sp>
      <p:sp>
        <p:nvSpPr>
          <p:cNvPr id="158" name="Google Shape;158;p28"/>
          <p:cNvSpPr txBox="1">
            <a:spLocks noGrp="1"/>
          </p:cNvSpPr>
          <p:nvPr>
            <p:ph type="sldNum" idx="12"/>
          </p:nvPr>
        </p:nvSpPr>
        <p:spPr>
          <a:xfrm>
            <a:off x="8814121" y="4691574"/>
            <a:ext cx="277800" cy="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altLang="ja"/>
              <a:t>1</a:t>
            </a:fld>
            <a:endParaRPr/>
          </a:p>
        </p:txBody>
      </p:sp>
      <p:sp>
        <p:nvSpPr>
          <p:cNvPr id="159" name="Google Shape;159;p28"/>
          <p:cNvSpPr/>
          <p:nvPr/>
        </p:nvSpPr>
        <p:spPr>
          <a:xfrm>
            <a:off x="278876" y="3565505"/>
            <a:ext cx="1293000" cy="330600"/>
          </a:xfrm>
          <a:prstGeom prst="roundRect">
            <a:avLst>
              <a:gd name="adj" fmla="val 16667"/>
            </a:avLst>
          </a:prstGeom>
          <a:solidFill>
            <a:srgbClr val="8296B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2021.</a:t>
            </a:r>
            <a:r>
              <a:rPr lang="ja" sz="1100" dirty="0">
                <a:solidFill>
                  <a:schemeClr val="lt1"/>
                </a:solidFill>
              </a:rPr>
              <a:t>11</a:t>
            </a:r>
            <a:r>
              <a:rPr lang="ja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ja" sz="1100" dirty="0">
                <a:solidFill>
                  <a:schemeClr val="lt1"/>
                </a:solidFill>
              </a:rPr>
              <a:t>30</a:t>
            </a:r>
            <a:r>
              <a:rPr lang="ja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ja" sz="1100" dirty="0">
                <a:solidFill>
                  <a:schemeClr val="lt1"/>
                </a:solidFill>
              </a:rPr>
              <a:t>作成</a:t>
            </a:r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" name="Google Shape;160;p28"/>
          <p:cNvGrpSpPr/>
          <p:nvPr/>
        </p:nvGrpSpPr>
        <p:grpSpPr>
          <a:xfrm>
            <a:off x="6398097" y="2093861"/>
            <a:ext cx="2116773" cy="867621"/>
            <a:chOff x="8483092" y="2798560"/>
            <a:chExt cx="3175000" cy="1301366"/>
          </a:xfrm>
        </p:grpSpPr>
        <p:pic>
          <p:nvPicPr>
            <p:cNvPr id="161" name="Google Shape;161;p28" descr="top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483092" y="3680826"/>
              <a:ext cx="3175000" cy="419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p28" descr="、「JAPAN」というテキストの画像のようです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675477" y="2798560"/>
              <a:ext cx="790229" cy="7902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Google Shape;159;p28">
            <a:extLst>
              <a:ext uri="{FF2B5EF4-FFF2-40B4-BE49-F238E27FC236}">
                <a16:creationId xmlns:a16="http://schemas.microsoft.com/office/drawing/2014/main" id="{E42A29EB-77DF-4F7D-B959-BA4998C5DD38}"/>
              </a:ext>
            </a:extLst>
          </p:cNvPr>
          <p:cNvSpPr/>
          <p:nvPr/>
        </p:nvSpPr>
        <p:spPr>
          <a:xfrm>
            <a:off x="278876" y="4018051"/>
            <a:ext cx="2136257" cy="330600"/>
          </a:xfrm>
          <a:prstGeom prst="roundRect">
            <a:avLst>
              <a:gd name="adj" fmla="val 16667"/>
            </a:avLst>
          </a:prstGeom>
          <a:solidFill>
            <a:srgbClr val="8296B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-US" altLang="ja-JP" sz="1100" dirty="0">
                <a:solidFill>
                  <a:schemeClr val="lt1"/>
                </a:solidFill>
              </a:rPr>
              <a:t>3</a:t>
            </a:r>
            <a:r>
              <a:rPr lang="ja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altLang="ja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r>
              <a:rPr lang="en-US" altLang="ja-JP" sz="1100" dirty="0">
                <a:solidFill>
                  <a:schemeClr val="lt1"/>
                </a:solidFill>
              </a:rPr>
              <a:t>.15</a:t>
            </a:r>
            <a:r>
              <a:rPr lang="ja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ja-JP" altLang="en-US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山口県高体連版作成</a:t>
            </a:r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0EB1B93-529B-46F5-BF7C-DCB0D9C718E3}"/>
              </a:ext>
            </a:extLst>
          </p:cNvPr>
          <p:cNvSpPr txBox="1"/>
          <p:nvPr/>
        </p:nvSpPr>
        <p:spPr>
          <a:xfrm>
            <a:off x="369947" y="365238"/>
            <a:ext cx="64496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u="sng" dirty="0"/>
              <a:t>お知らせ</a:t>
            </a:r>
            <a:endParaRPr kumimoji="1" lang="en-US" altLang="ja-JP" u="sng" dirty="0"/>
          </a:p>
          <a:p>
            <a:r>
              <a:rPr kumimoji="1" lang="ja-JP" altLang="en-US" dirty="0"/>
              <a:t>合同チームのマイハンドボールでの申し込みマニュアルは現在作成中です。</a:t>
            </a:r>
            <a:endParaRPr kumimoji="1" lang="en-US" altLang="ja-JP" dirty="0"/>
          </a:p>
          <a:p>
            <a:r>
              <a:rPr kumimoji="1" lang="ja-JP" altLang="en-US" dirty="0"/>
              <a:t>合同チームで参加予定のチーム責任者は専門委員長に連絡し、</a:t>
            </a:r>
            <a:endParaRPr kumimoji="1" lang="en-US" altLang="ja-JP" dirty="0"/>
          </a:p>
          <a:p>
            <a:r>
              <a:rPr kumimoji="1" lang="ja-JP" altLang="en-US" dirty="0"/>
              <a:t>担当者より説明を受けてください。</a:t>
            </a:r>
            <a:endParaRPr kumimoji="1" lang="en-US" altLang="ja-JP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7"/>
          <p:cNvSpPr txBox="1">
            <a:spLocks noGrp="1"/>
          </p:cNvSpPr>
          <p:nvPr>
            <p:ph type="title"/>
          </p:nvPr>
        </p:nvSpPr>
        <p:spPr>
          <a:xfrm>
            <a:off x="278877" y="167381"/>
            <a:ext cx="4814400" cy="2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497B0"/>
              </a:buClr>
              <a:buSzPts val="1400"/>
              <a:buFont typeface="Arial"/>
              <a:buNone/>
            </a:pPr>
            <a:r>
              <a:rPr lang="ja" sz="1400" b="1">
                <a:solidFill>
                  <a:srgbClr val="8497B0"/>
                </a:solidFill>
              </a:rPr>
              <a:t>チーム申し込み</a:t>
            </a:r>
            <a:endParaRPr/>
          </a:p>
        </p:txBody>
      </p:sp>
      <p:sp>
        <p:nvSpPr>
          <p:cNvPr id="253" name="Google Shape;253;p37"/>
          <p:cNvSpPr txBox="1">
            <a:spLocks noGrp="1"/>
          </p:cNvSpPr>
          <p:nvPr>
            <p:ph type="sldNum" idx="12"/>
          </p:nvPr>
        </p:nvSpPr>
        <p:spPr>
          <a:xfrm>
            <a:off x="8814121" y="4691574"/>
            <a:ext cx="277800" cy="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altLang="ja"/>
              <a:t>10</a:t>
            </a:fld>
            <a:endParaRPr/>
          </a:p>
        </p:txBody>
      </p:sp>
      <p:sp>
        <p:nvSpPr>
          <p:cNvPr id="254" name="Google Shape;254;p37"/>
          <p:cNvSpPr txBox="1"/>
          <p:nvPr/>
        </p:nvSpPr>
        <p:spPr>
          <a:xfrm>
            <a:off x="1047658" y="607071"/>
            <a:ext cx="7048500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ja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画面上で申込完了の旨が表示され、完了連絡メールが届く。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3369" y="1396093"/>
            <a:ext cx="4218386" cy="3001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87695" y="1114202"/>
            <a:ext cx="3359230" cy="3747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8"/>
          <p:cNvSpPr txBox="1">
            <a:spLocks noGrp="1"/>
          </p:cNvSpPr>
          <p:nvPr>
            <p:ph type="title"/>
          </p:nvPr>
        </p:nvSpPr>
        <p:spPr>
          <a:xfrm>
            <a:off x="278877" y="167381"/>
            <a:ext cx="4814400" cy="2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497B0"/>
              </a:buClr>
              <a:buSzPts val="1400"/>
              <a:buFont typeface="Arial"/>
              <a:buNone/>
            </a:pPr>
            <a:r>
              <a:rPr lang="ja" sz="1400" b="1">
                <a:solidFill>
                  <a:srgbClr val="8497B0"/>
                </a:solidFill>
              </a:rPr>
              <a:t>チーム申し込み</a:t>
            </a:r>
            <a:endParaRPr/>
          </a:p>
        </p:txBody>
      </p:sp>
      <p:sp>
        <p:nvSpPr>
          <p:cNvPr id="262" name="Google Shape;262;p38"/>
          <p:cNvSpPr txBox="1">
            <a:spLocks noGrp="1"/>
          </p:cNvSpPr>
          <p:nvPr>
            <p:ph type="sldNum" idx="12"/>
          </p:nvPr>
        </p:nvSpPr>
        <p:spPr>
          <a:xfrm>
            <a:off x="8814121" y="4691574"/>
            <a:ext cx="277800" cy="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altLang="ja"/>
              <a:t>11</a:t>
            </a:fld>
            <a:endParaRPr/>
          </a:p>
        </p:txBody>
      </p:sp>
      <p:sp>
        <p:nvSpPr>
          <p:cNvPr id="263" name="Google Shape;263;p38"/>
          <p:cNvSpPr txBox="1"/>
          <p:nvPr/>
        </p:nvSpPr>
        <p:spPr>
          <a:xfrm>
            <a:off x="695225" y="2396335"/>
            <a:ext cx="7753500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ja"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以上で、チームとしての参加申込が完了です。</a:t>
            </a:r>
            <a:endParaRPr sz="2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ja"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続いて、参加メンバーの申請へ進みます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296B0">
              <a:alpha val="7765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9"/>
          <p:cNvSpPr txBox="1"/>
          <p:nvPr/>
        </p:nvSpPr>
        <p:spPr>
          <a:xfrm>
            <a:off x="278877" y="672395"/>
            <a:ext cx="23298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ja"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申込の流れ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9"/>
          <p:cNvSpPr txBox="1"/>
          <p:nvPr/>
        </p:nvSpPr>
        <p:spPr>
          <a:xfrm>
            <a:off x="1894114" y="1082335"/>
            <a:ext cx="6672300" cy="29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558800" marR="0" lvl="0" indent="-552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100"/>
              <a:buFont typeface="Arial"/>
              <a:buAutoNum type="arabicPeriod"/>
            </a:pPr>
            <a:r>
              <a:rPr lang="ja" sz="21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マイハンドボールにログイン・大会ページを開く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0" indent="-552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100"/>
              <a:buFont typeface="Arial"/>
              <a:buAutoNum type="arabicPeriod"/>
            </a:pPr>
            <a:r>
              <a:rPr lang="ja" sz="21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チーム申込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0" indent="-552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AutoNum type="arabicPeriod"/>
            </a:pPr>
            <a:r>
              <a:rPr lang="ja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参加メンバーの申請</a:t>
            </a:r>
            <a:endParaRPr sz="2100" b="1" i="0" u="none" strike="noStrike" cap="none">
              <a:solidFill>
                <a:srgbClr val="8296B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0" indent="-552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296B0"/>
              </a:buClr>
              <a:buSzPts val="2100"/>
              <a:buFont typeface="Arial"/>
              <a:buAutoNum type="arabicPeriod"/>
            </a:pPr>
            <a:r>
              <a:rPr lang="ja" sz="21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補足情報（背番号）の登録</a:t>
            </a:r>
            <a:endParaRPr sz="2100" b="1" i="0" u="none" strike="noStrike" cap="none">
              <a:solidFill>
                <a:srgbClr val="8296B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0" indent="-552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296B0"/>
              </a:buClr>
              <a:buSzPts val="2100"/>
              <a:buFont typeface="Arial"/>
              <a:buAutoNum type="arabicPeriod"/>
            </a:pPr>
            <a:r>
              <a:rPr lang="ja" sz="21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完了確認</a:t>
            </a:r>
            <a:endParaRPr sz="2100" b="1" i="0" u="none" strike="noStrike" cap="none">
              <a:solidFill>
                <a:srgbClr val="8296B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9658" y="1228674"/>
            <a:ext cx="4290968" cy="3747444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0"/>
          <p:cNvSpPr txBox="1">
            <a:spLocks noGrp="1"/>
          </p:cNvSpPr>
          <p:nvPr>
            <p:ph type="title"/>
          </p:nvPr>
        </p:nvSpPr>
        <p:spPr>
          <a:xfrm>
            <a:off x="278877" y="167381"/>
            <a:ext cx="4814400" cy="2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497B0"/>
              </a:buClr>
              <a:buSzPts val="1400"/>
              <a:buFont typeface="Arial"/>
              <a:buNone/>
            </a:pPr>
            <a:r>
              <a:rPr lang="ja" sz="1400" b="1">
                <a:solidFill>
                  <a:srgbClr val="8497B0"/>
                </a:solidFill>
              </a:rPr>
              <a:t>参加メンバー(選手・役員)の申請</a:t>
            </a:r>
            <a:endParaRPr/>
          </a:p>
        </p:txBody>
      </p:sp>
      <p:sp>
        <p:nvSpPr>
          <p:cNvPr id="277" name="Google Shape;277;p40"/>
          <p:cNvSpPr txBox="1">
            <a:spLocks noGrp="1"/>
          </p:cNvSpPr>
          <p:nvPr>
            <p:ph type="sldNum" idx="12"/>
          </p:nvPr>
        </p:nvSpPr>
        <p:spPr>
          <a:xfrm>
            <a:off x="8814121" y="4691574"/>
            <a:ext cx="277800" cy="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altLang="ja"/>
              <a:t>13</a:t>
            </a:fld>
            <a:endParaRPr/>
          </a:p>
        </p:txBody>
      </p:sp>
      <p:sp>
        <p:nvSpPr>
          <p:cNvPr id="278" name="Google Shape;278;p40"/>
          <p:cNvSpPr txBox="1"/>
          <p:nvPr/>
        </p:nvSpPr>
        <p:spPr>
          <a:xfrm>
            <a:off x="695224" y="607071"/>
            <a:ext cx="7753500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ja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再び、参加する大会の「イベント詳細ページ」に行き、</a:t>
            </a:r>
            <a:endParaRPr sz="1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ja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今度は「参加者申込」の黄色いボタンを開いて、「申し込む」を押す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p40" descr="グラフィカル ユーザー インターフェイス, アプリケーション&#10;&#10;自動的に生成された説明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877" y="1072178"/>
            <a:ext cx="1909467" cy="239948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0"/>
          <p:cNvSpPr/>
          <p:nvPr/>
        </p:nvSpPr>
        <p:spPr>
          <a:xfrm>
            <a:off x="5355771" y="3938071"/>
            <a:ext cx="1108500" cy="8385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40"/>
          <p:cNvSpPr txBox="1"/>
          <p:nvPr/>
        </p:nvSpPr>
        <p:spPr>
          <a:xfrm>
            <a:off x="6464282" y="4196316"/>
            <a:ext cx="1668600" cy="4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Arial"/>
              <a:buNone/>
            </a:pPr>
            <a:r>
              <a:rPr lang="ja" sz="15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参加選手の申請はこちら！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1"/>
          <p:cNvSpPr txBox="1">
            <a:spLocks noGrp="1"/>
          </p:cNvSpPr>
          <p:nvPr>
            <p:ph type="title"/>
          </p:nvPr>
        </p:nvSpPr>
        <p:spPr>
          <a:xfrm>
            <a:off x="278877" y="167381"/>
            <a:ext cx="4814400" cy="2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497B0"/>
              </a:buClr>
              <a:buSzPts val="1400"/>
              <a:buFont typeface="Arial"/>
              <a:buNone/>
            </a:pPr>
            <a:r>
              <a:rPr lang="ja" sz="1400" b="1">
                <a:solidFill>
                  <a:srgbClr val="8497B0"/>
                </a:solidFill>
              </a:rPr>
              <a:t>参加メンバー(選手・役員)の申請</a:t>
            </a:r>
            <a:endParaRPr/>
          </a:p>
        </p:txBody>
      </p:sp>
      <p:sp>
        <p:nvSpPr>
          <p:cNvPr id="287" name="Google Shape;287;p41"/>
          <p:cNvSpPr txBox="1">
            <a:spLocks noGrp="1"/>
          </p:cNvSpPr>
          <p:nvPr>
            <p:ph type="sldNum" idx="12"/>
          </p:nvPr>
        </p:nvSpPr>
        <p:spPr>
          <a:xfrm>
            <a:off x="8814121" y="4691574"/>
            <a:ext cx="277800" cy="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altLang="ja"/>
              <a:t>14</a:t>
            </a:fld>
            <a:endParaRPr/>
          </a:p>
        </p:txBody>
      </p:sp>
      <p:sp>
        <p:nvSpPr>
          <p:cNvPr id="288" name="Google Shape;288;p41"/>
          <p:cNvSpPr txBox="1"/>
          <p:nvPr/>
        </p:nvSpPr>
        <p:spPr>
          <a:xfrm>
            <a:off x="695224" y="607071"/>
            <a:ext cx="7753500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ja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自身が管理しているチーム一覧が表示されるので、申込を行うチームを選ぶ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41" descr="グラフィカル ユーザー インターフェイス, テーブル&#10;&#10;自動的に生成された説明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0476" y="1104798"/>
            <a:ext cx="5103050" cy="3864387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41"/>
          <p:cNvSpPr/>
          <p:nvPr/>
        </p:nvSpPr>
        <p:spPr>
          <a:xfrm>
            <a:off x="2580293" y="3389164"/>
            <a:ext cx="3983400" cy="552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2"/>
          <p:cNvSpPr txBox="1">
            <a:spLocks noGrp="1"/>
          </p:cNvSpPr>
          <p:nvPr>
            <p:ph type="title"/>
          </p:nvPr>
        </p:nvSpPr>
        <p:spPr>
          <a:xfrm>
            <a:off x="278877" y="167381"/>
            <a:ext cx="4814400" cy="2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497B0"/>
              </a:buClr>
              <a:buSzPts val="1400"/>
              <a:buFont typeface="Arial"/>
              <a:buNone/>
            </a:pPr>
            <a:r>
              <a:rPr lang="ja" sz="1400" b="1">
                <a:solidFill>
                  <a:srgbClr val="8497B0"/>
                </a:solidFill>
              </a:rPr>
              <a:t>参加メンバー(選手・役員)の申請</a:t>
            </a:r>
            <a:endParaRPr/>
          </a:p>
        </p:txBody>
      </p:sp>
      <p:sp>
        <p:nvSpPr>
          <p:cNvPr id="296" name="Google Shape;296;p42"/>
          <p:cNvSpPr txBox="1">
            <a:spLocks noGrp="1"/>
          </p:cNvSpPr>
          <p:nvPr>
            <p:ph type="sldNum" idx="12"/>
          </p:nvPr>
        </p:nvSpPr>
        <p:spPr>
          <a:xfrm>
            <a:off x="8814121" y="4691574"/>
            <a:ext cx="277800" cy="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altLang="ja"/>
              <a:t>15</a:t>
            </a:fld>
            <a:endParaRPr/>
          </a:p>
        </p:txBody>
      </p:sp>
      <p:sp>
        <p:nvSpPr>
          <p:cNvPr id="297" name="Google Shape;297;p42"/>
          <p:cNvSpPr txBox="1"/>
          <p:nvPr/>
        </p:nvSpPr>
        <p:spPr>
          <a:xfrm>
            <a:off x="207414" y="573722"/>
            <a:ext cx="39420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ja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選択したチームに所属している選手・</a:t>
            </a:r>
            <a:endParaRPr sz="1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ja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役員の一覧が表示される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" name="Google Shape;298;p42" descr="グラフィカル ユーザー インターフェイス, テーブル&#10;&#10;自動的に生成された説明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875" y="1021690"/>
            <a:ext cx="2972078" cy="2951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2" descr="テーブル&#10;&#10;自動的に生成された説明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3222" y="1021690"/>
            <a:ext cx="3088686" cy="2951356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42"/>
          <p:cNvSpPr txBox="1"/>
          <p:nvPr/>
        </p:nvSpPr>
        <p:spPr>
          <a:xfrm>
            <a:off x="4484538" y="557362"/>
            <a:ext cx="39420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ja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大会にエントリーするメンバー全員を選択（チェックボックスを押す）し、次へ進む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42"/>
          <p:cNvSpPr txBox="1"/>
          <p:nvPr/>
        </p:nvSpPr>
        <p:spPr>
          <a:xfrm>
            <a:off x="442043" y="3944459"/>
            <a:ext cx="8259900" cy="11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ja" sz="15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・</a:t>
            </a:r>
            <a:r>
              <a:rPr lang="ja" sz="1500" b="1" dirty="0">
                <a:solidFill>
                  <a:srgbClr val="FF0000"/>
                </a:solidFill>
              </a:rPr>
              <a:t>大会要</a:t>
            </a:r>
            <a:r>
              <a:rPr lang="ja-JP" altLang="en-US" sz="1500" b="1" dirty="0">
                <a:solidFill>
                  <a:srgbClr val="FF0000"/>
                </a:solidFill>
              </a:rPr>
              <a:t>項</a:t>
            </a:r>
            <a:r>
              <a:rPr lang="ja" sz="1500" b="1" dirty="0">
                <a:solidFill>
                  <a:srgbClr val="FF0000"/>
                </a:solidFill>
              </a:rPr>
              <a:t>に記載のエントリー人数を超えて登録しないでください。</a:t>
            </a:r>
            <a:endParaRPr sz="1500" b="1" dirty="0">
              <a:solidFill>
                <a:srgbClr val="FF000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ja" sz="1500" b="1" strike="sngStrike" dirty="0">
                <a:solidFill>
                  <a:schemeClr val="dk1"/>
                </a:solidFill>
                <a:highlight>
                  <a:srgbClr val="C0C0C0"/>
                </a:highlight>
              </a:rPr>
              <a:t>・</a:t>
            </a:r>
            <a:r>
              <a:rPr lang="ja" sz="1500" b="1" i="0" u="none" strike="sngStrike" cap="none" dirty="0">
                <a:solidFill>
                  <a:schemeClr val="dk1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この画面から申請しないと当日入場ができ</a:t>
            </a:r>
            <a:r>
              <a:rPr lang="ja" sz="1500" b="1" strike="sngStrike" dirty="0">
                <a:solidFill>
                  <a:schemeClr val="dk1"/>
                </a:solidFill>
                <a:highlight>
                  <a:srgbClr val="C0C0C0"/>
                </a:highlight>
              </a:rPr>
              <a:t>ない可能性があります</a:t>
            </a:r>
            <a:r>
              <a:rPr lang="ja" sz="1500" b="1" i="0" u="none" strike="sngStrike" cap="none" dirty="0">
                <a:solidFill>
                  <a:schemeClr val="dk1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ので、試合会場に入る役員・選手は必ず登録をお願いいたします。</a:t>
            </a:r>
            <a:r>
              <a:rPr lang="ja-JP" altLang="en-US" sz="1500" b="1" i="0" u="non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</a:t>
            </a:r>
            <a:r>
              <a:rPr lang="en-US" altLang="ja-JP" sz="1500" b="1" i="0" u="non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12/13</a:t>
            </a:r>
            <a:r>
              <a:rPr lang="ja-JP" altLang="en-US" sz="1500" b="1" i="0" u="non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削除）</a:t>
            </a:r>
            <a:endParaRPr sz="1500" b="1" i="0" u="non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ja" sz="1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・メンバーはあとから追加可能です。同じ手順で申請してください。</a:t>
            </a:r>
            <a:endParaRPr sz="15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42"/>
          <p:cNvSpPr/>
          <p:nvPr/>
        </p:nvSpPr>
        <p:spPr>
          <a:xfrm rot="5400000">
            <a:off x="4081685" y="2576518"/>
            <a:ext cx="444600" cy="867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42"/>
          <p:cNvSpPr/>
          <p:nvPr/>
        </p:nvSpPr>
        <p:spPr>
          <a:xfrm>
            <a:off x="1045408" y="2571750"/>
            <a:ext cx="171000" cy="8727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3"/>
          <p:cNvSpPr txBox="1">
            <a:spLocks noGrp="1"/>
          </p:cNvSpPr>
          <p:nvPr>
            <p:ph type="title"/>
          </p:nvPr>
        </p:nvSpPr>
        <p:spPr>
          <a:xfrm>
            <a:off x="278877" y="167381"/>
            <a:ext cx="4814400" cy="2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497B0"/>
              </a:buClr>
              <a:buSzPts val="1400"/>
              <a:buFont typeface="Arial"/>
              <a:buNone/>
            </a:pPr>
            <a:r>
              <a:rPr lang="ja" sz="1400" b="1">
                <a:solidFill>
                  <a:srgbClr val="8497B0"/>
                </a:solidFill>
              </a:rPr>
              <a:t>参加メンバー(選手・役員)の申請</a:t>
            </a:r>
            <a:endParaRPr/>
          </a:p>
        </p:txBody>
      </p:sp>
      <p:sp>
        <p:nvSpPr>
          <p:cNvPr id="309" name="Google Shape;309;p43"/>
          <p:cNvSpPr txBox="1">
            <a:spLocks noGrp="1"/>
          </p:cNvSpPr>
          <p:nvPr>
            <p:ph type="sldNum" idx="12"/>
          </p:nvPr>
        </p:nvSpPr>
        <p:spPr>
          <a:xfrm>
            <a:off x="8814121" y="4691574"/>
            <a:ext cx="277800" cy="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altLang="ja"/>
              <a:t>16</a:t>
            </a:fld>
            <a:endParaRPr/>
          </a:p>
        </p:txBody>
      </p:sp>
      <p:sp>
        <p:nvSpPr>
          <p:cNvPr id="310" name="Google Shape;310;p43"/>
          <p:cNvSpPr txBox="1"/>
          <p:nvPr/>
        </p:nvSpPr>
        <p:spPr>
          <a:xfrm>
            <a:off x="695224" y="607071"/>
            <a:ext cx="7753500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ja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支払い画面が表示されるので、次へを進む。</a:t>
            </a:r>
            <a:endParaRPr sz="1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" sz="1500" b="1">
                <a:solidFill>
                  <a:schemeClr val="dk1"/>
                </a:solidFill>
              </a:rPr>
              <a:t>※金額は0円のままでOK (参加料はチーム申込時に支払い済みのため)</a:t>
            </a:r>
            <a:endParaRPr sz="1000" b="1">
              <a:solidFill>
                <a:schemeClr val="dk1"/>
              </a:solidFill>
            </a:endParaRPr>
          </a:p>
        </p:txBody>
      </p:sp>
      <p:pic>
        <p:nvPicPr>
          <p:cNvPr id="311" name="Google Shape;311;p43" descr="グラフィカル ユーザー インターフェイス, テキスト, アプリケーション, メール&#10;&#10;自動的に生成された説明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553" y="1032646"/>
            <a:ext cx="2815419" cy="3828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5030" y="1241554"/>
            <a:ext cx="3822534" cy="3316754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43"/>
          <p:cNvSpPr/>
          <p:nvPr/>
        </p:nvSpPr>
        <p:spPr>
          <a:xfrm>
            <a:off x="1241162" y="4425043"/>
            <a:ext cx="1395900" cy="2667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43"/>
          <p:cNvSpPr/>
          <p:nvPr/>
        </p:nvSpPr>
        <p:spPr>
          <a:xfrm rot="5400000">
            <a:off x="3600166" y="2856615"/>
            <a:ext cx="444600" cy="867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43"/>
          <p:cNvSpPr/>
          <p:nvPr/>
        </p:nvSpPr>
        <p:spPr>
          <a:xfrm>
            <a:off x="5451916" y="3971703"/>
            <a:ext cx="1863300" cy="240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4"/>
          <p:cNvSpPr txBox="1">
            <a:spLocks noGrp="1"/>
          </p:cNvSpPr>
          <p:nvPr>
            <p:ph type="title"/>
          </p:nvPr>
        </p:nvSpPr>
        <p:spPr>
          <a:xfrm>
            <a:off x="278877" y="167381"/>
            <a:ext cx="4814400" cy="2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497B0"/>
              </a:buClr>
              <a:buSzPts val="1400"/>
              <a:buFont typeface="Arial"/>
              <a:buNone/>
            </a:pPr>
            <a:r>
              <a:rPr lang="ja" sz="1400" b="1">
                <a:solidFill>
                  <a:srgbClr val="8497B0"/>
                </a:solidFill>
              </a:rPr>
              <a:t>参加メンバー(選手・役員)の申請</a:t>
            </a:r>
            <a:endParaRPr/>
          </a:p>
        </p:txBody>
      </p:sp>
      <p:sp>
        <p:nvSpPr>
          <p:cNvPr id="321" name="Google Shape;321;p44"/>
          <p:cNvSpPr txBox="1">
            <a:spLocks noGrp="1"/>
          </p:cNvSpPr>
          <p:nvPr>
            <p:ph type="sldNum" idx="12"/>
          </p:nvPr>
        </p:nvSpPr>
        <p:spPr>
          <a:xfrm>
            <a:off x="8814121" y="4691574"/>
            <a:ext cx="277800" cy="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altLang="ja"/>
              <a:t>17</a:t>
            </a:fld>
            <a:endParaRPr/>
          </a:p>
        </p:txBody>
      </p:sp>
      <p:sp>
        <p:nvSpPr>
          <p:cNvPr id="322" name="Google Shape;322;p44"/>
          <p:cNvSpPr txBox="1"/>
          <p:nvPr/>
        </p:nvSpPr>
        <p:spPr>
          <a:xfrm>
            <a:off x="4204600" y="909150"/>
            <a:ext cx="4524900" cy="1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ja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エントリーするメンバーの一覧が表示されるため、間違いがないか最終確認。</a:t>
            </a:r>
            <a:endParaRPr sz="1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ja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支払い方法「無料」をクリックし、次へ進む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p44" descr="グラフィカル ユーザー インターフェイス, アプリケーション&#10;&#10;自動的に生成された説明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597" y="525766"/>
            <a:ext cx="3398418" cy="4250826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44"/>
          <p:cNvSpPr/>
          <p:nvPr/>
        </p:nvSpPr>
        <p:spPr>
          <a:xfrm>
            <a:off x="1015444" y="3694300"/>
            <a:ext cx="2720700" cy="3120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44"/>
          <p:cNvSpPr/>
          <p:nvPr/>
        </p:nvSpPr>
        <p:spPr>
          <a:xfrm>
            <a:off x="1766559" y="4367893"/>
            <a:ext cx="1246200" cy="187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5"/>
          <p:cNvSpPr txBox="1">
            <a:spLocks noGrp="1"/>
          </p:cNvSpPr>
          <p:nvPr>
            <p:ph type="title"/>
          </p:nvPr>
        </p:nvSpPr>
        <p:spPr>
          <a:xfrm>
            <a:off x="278877" y="167381"/>
            <a:ext cx="4814400" cy="2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497B0"/>
              </a:buClr>
              <a:buSzPts val="1400"/>
              <a:buFont typeface="Arial"/>
              <a:buNone/>
            </a:pPr>
            <a:r>
              <a:rPr lang="ja" sz="1400" b="1">
                <a:solidFill>
                  <a:srgbClr val="8497B0"/>
                </a:solidFill>
              </a:rPr>
              <a:t>参加メンバー(選手・役員)の申請</a:t>
            </a:r>
            <a:endParaRPr/>
          </a:p>
        </p:txBody>
      </p:sp>
      <p:sp>
        <p:nvSpPr>
          <p:cNvPr id="331" name="Google Shape;331;p45"/>
          <p:cNvSpPr txBox="1">
            <a:spLocks noGrp="1"/>
          </p:cNvSpPr>
          <p:nvPr>
            <p:ph type="sldNum" idx="12"/>
          </p:nvPr>
        </p:nvSpPr>
        <p:spPr>
          <a:xfrm>
            <a:off x="8814121" y="4691574"/>
            <a:ext cx="277800" cy="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altLang="ja"/>
              <a:t>18</a:t>
            </a:fld>
            <a:endParaRPr/>
          </a:p>
        </p:txBody>
      </p:sp>
      <p:sp>
        <p:nvSpPr>
          <p:cNvPr id="332" name="Google Shape;332;p45"/>
          <p:cNvSpPr txBox="1"/>
          <p:nvPr/>
        </p:nvSpPr>
        <p:spPr>
          <a:xfrm>
            <a:off x="695224" y="607071"/>
            <a:ext cx="7753500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ja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参加メンバー（選手・役員）のエントリーが完了。</a:t>
            </a:r>
            <a:endParaRPr sz="1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ja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チーム管理者のアドレスに完了メールが届く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45" descr="グラフィカル ユーザー インターフェイス, テキスト, アプリケーション&#10;&#10;自動的に生成された説明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03" y="1523599"/>
            <a:ext cx="4731012" cy="327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45" descr="テキスト&#10;&#10;自動的に生成された説明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6961" y="1348531"/>
            <a:ext cx="3336795" cy="3513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6"/>
          <p:cNvSpPr txBox="1">
            <a:spLocks noGrp="1"/>
          </p:cNvSpPr>
          <p:nvPr>
            <p:ph type="title"/>
          </p:nvPr>
        </p:nvSpPr>
        <p:spPr>
          <a:xfrm>
            <a:off x="278877" y="167381"/>
            <a:ext cx="4814400" cy="2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497B0"/>
              </a:buClr>
              <a:buSzPts val="1400"/>
              <a:buFont typeface="Arial"/>
              <a:buNone/>
            </a:pPr>
            <a:r>
              <a:rPr lang="ja" sz="1400" b="1">
                <a:solidFill>
                  <a:srgbClr val="8497B0"/>
                </a:solidFill>
              </a:rPr>
              <a:t>チームとしての参加申込・参加料支払</a:t>
            </a:r>
            <a:endParaRPr/>
          </a:p>
        </p:txBody>
      </p:sp>
      <p:sp>
        <p:nvSpPr>
          <p:cNvPr id="340" name="Google Shape;340;p46"/>
          <p:cNvSpPr txBox="1">
            <a:spLocks noGrp="1"/>
          </p:cNvSpPr>
          <p:nvPr>
            <p:ph type="sldNum" idx="12"/>
          </p:nvPr>
        </p:nvSpPr>
        <p:spPr>
          <a:xfrm>
            <a:off x="8814121" y="4691574"/>
            <a:ext cx="277800" cy="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altLang="ja"/>
              <a:t>19</a:t>
            </a:fld>
            <a:endParaRPr/>
          </a:p>
        </p:txBody>
      </p:sp>
      <p:sp>
        <p:nvSpPr>
          <p:cNvPr id="341" name="Google Shape;341;p46"/>
          <p:cNvSpPr txBox="1"/>
          <p:nvPr/>
        </p:nvSpPr>
        <p:spPr>
          <a:xfrm>
            <a:off x="695224" y="2032907"/>
            <a:ext cx="77535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ja"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以上で、大会に参加するメンバーの申請が完了です。</a:t>
            </a:r>
            <a:endParaRPr sz="2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ja"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最後に、各選手の背番号</a:t>
            </a:r>
            <a:r>
              <a:rPr lang="ja" sz="2100" b="1">
                <a:solidFill>
                  <a:schemeClr val="dk1"/>
                </a:solidFill>
              </a:rPr>
              <a:t>とユニフォームの色</a:t>
            </a:r>
            <a:r>
              <a:rPr lang="ja"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を登録します。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/>
          <p:nvPr/>
        </p:nvSpPr>
        <p:spPr>
          <a:xfrm>
            <a:off x="0" y="-632525"/>
            <a:ext cx="9144000" cy="5021700"/>
          </a:xfrm>
          <a:prstGeom prst="rect">
            <a:avLst/>
          </a:prstGeom>
          <a:solidFill>
            <a:srgbClr val="8296B0">
              <a:alpha val="7765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9"/>
          <p:cNvSpPr txBox="1">
            <a:spLocks noGrp="1"/>
          </p:cNvSpPr>
          <p:nvPr>
            <p:ph type="ftr" idx="11"/>
          </p:nvPr>
        </p:nvSpPr>
        <p:spPr>
          <a:xfrm>
            <a:off x="3028950" y="4747950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69" name="Google Shape;169;p29"/>
          <p:cNvSpPr txBox="1"/>
          <p:nvPr/>
        </p:nvSpPr>
        <p:spPr>
          <a:xfrm>
            <a:off x="278877" y="672395"/>
            <a:ext cx="23298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ja"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申込の流れ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9"/>
          <p:cNvSpPr txBox="1"/>
          <p:nvPr/>
        </p:nvSpPr>
        <p:spPr>
          <a:xfrm>
            <a:off x="1607369" y="1126744"/>
            <a:ext cx="6867300" cy="25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558800" marR="0" lvl="0" indent="-552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AutoNum type="arabicPeriod"/>
            </a:pPr>
            <a:r>
              <a:rPr lang="ja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マイハンドボールにログイン・大会ページを開く</a:t>
            </a:r>
            <a:endParaRPr sz="21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0" indent="-552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AutoNum type="arabicPeriod"/>
            </a:pPr>
            <a:r>
              <a:rPr lang="ja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チーム申込</a:t>
            </a:r>
            <a:endParaRPr sz="21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0" indent="-552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AutoNum type="arabicPeriod"/>
            </a:pPr>
            <a:r>
              <a:rPr lang="ja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参加メンバーの申請</a:t>
            </a:r>
            <a:endParaRPr sz="21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0" indent="-552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AutoNum type="arabicPeriod"/>
            </a:pPr>
            <a:r>
              <a:rPr lang="ja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補足情報(背番号)の登録</a:t>
            </a:r>
            <a:endParaRPr sz="21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0" indent="-552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AutoNum type="arabicPeriod"/>
            </a:pPr>
            <a:r>
              <a:rPr lang="ja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完了確認</a:t>
            </a:r>
            <a:endParaRPr sz="21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9"/>
          <p:cNvSpPr txBox="1"/>
          <p:nvPr/>
        </p:nvSpPr>
        <p:spPr>
          <a:xfrm>
            <a:off x="603902" y="3908525"/>
            <a:ext cx="7936200" cy="699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ja"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※申し込みはチーム管理者の方が行います（メンバー個人による申し込みは不要です）</a:t>
            </a:r>
            <a:endParaRPr sz="15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296B0">
              <a:alpha val="7765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47"/>
          <p:cNvSpPr txBox="1"/>
          <p:nvPr/>
        </p:nvSpPr>
        <p:spPr>
          <a:xfrm>
            <a:off x="278877" y="672395"/>
            <a:ext cx="23298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ja"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申込の流れ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47"/>
          <p:cNvSpPr txBox="1"/>
          <p:nvPr/>
        </p:nvSpPr>
        <p:spPr>
          <a:xfrm>
            <a:off x="1926772" y="1029268"/>
            <a:ext cx="6672300" cy="30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558800" marR="0" lvl="0" indent="-552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100"/>
              <a:buFont typeface="Arial"/>
              <a:buAutoNum type="arabicPeriod"/>
            </a:pPr>
            <a:r>
              <a:rPr lang="ja" sz="21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マイハンドボールにログイン・大会ページを開く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0" indent="-552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100"/>
              <a:buFont typeface="Arial"/>
              <a:buAutoNum type="arabicPeriod"/>
            </a:pPr>
            <a:r>
              <a:rPr lang="ja" sz="21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チーム申込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0" indent="-552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100"/>
              <a:buFont typeface="Arial"/>
              <a:buAutoNum type="arabicPeriod"/>
            </a:pPr>
            <a:r>
              <a:rPr lang="ja" sz="21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参加メンバー申し込み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0" indent="-552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AutoNum type="arabicPeriod"/>
            </a:pPr>
            <a:r>
              <a:rPr lang="ja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補足情報(背番号</a:t>
            </a:r>
            <a:r>
              <a:rPr lang="ja" sz="2100" b="1">
                <a:solidFill>
                  <a:schemeClr val="lt1"/>
                </a:solidFill>
              </a:rPr>
              <a:t>、ユニ色</a:t>
            </a:r>
            <a:r>
              <a:rPr lang="ja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）の登録</a:t>
            </a:r>
            <a:endParaRPr sz="21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0" indent="-552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296B0"/>
              </a:buClr>
              <a:buSzPts val="2100"/>
              <a:buFont typeface="Arial"/>
              <a:buAutoNum type="arabicPeriod"/>
            </a:pPr>
            <a:r>
              <a:rPr lang="ja" sz="21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完了確認</a:t>
            </a:r>
            <a:endParaRPr sz="2100" b="1" i="0" u="none" strike="noStrike" cap="none">
              <a:solidFill>
                <a:srgbClr val="8296B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8"/>
          <p:cNvSpPr txBox="1">
            <a:spLocks noGrp="1"/>
          </p:cNvSpPr>
          <p:nvPr>
            <p:ph type="title"/>
          </p:nvPr>
        </p:nvSpPr>
        <p:spPr>
          <a:xfrm>
            <a:off x="278877" y="167381"/>
            <a:ext cx="4814400" cy="2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497B0"/>
              </a:buClr>
              <a:buSzPts val="1400"/>
              <a:buFont typeface="Arial"/>
              <a:buNone/>
            </a:pPr>
            <a:r>
              <a:rPr lang="ja" sz="1400" b="1">
                <a:solidFill>
                  <a:srgbClr val="8497B0"/>
                </a:solidFill>
              </a:rPr>
              <a:t>補足情報(背番号)の申請</a:t>
            </a:r>
            <a:endParaRPr/>
          </a:p>
        </p:txBody>
      </p:sp>
      <p:sp>
        <p:nvSpPr>
          <p:cNvPr id="354" name="Google Shape;354;p48"/>
          <p:cNvSpPr txBox="1">
            <a:spLocks noGrp="1"/>
          </p:cNvSpPr>
          <p:nvPr>
            <p:ph type="sldNum" idx="12"/>
          </p:nvPr>
        </p:nvSpPr>
        <p:spPr>
          <a:xfrm>
            <a:off x="8814121" y="4691574"/>
            <a:ext cx="277800" cy="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altLang="ja"/>
              <a:t>21</a:t>
            </a:fld>
            <a:endParaRPr/>
          </a:p>
        </p:txBody>
      </p:sp>
      <p:sp>
        <p:nvSpPr>
          <p:cNvPr id="355" name="Google Shape;355;p48"/>
          <p:cNvSpPr txBox="1"/>
          <p:nvPr/>
        </p:nvSpPr>
        <p:spPr>
          <a:xfrm>
            <a:off x="695224" y="607071"/>
            <a:ext cx="7753500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ja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マイハンドボールの画面右上の三本線を開き、</a:t>
            </a:r>
            <a:endParaRPr sz="1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ja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「所属チーム一覧」を押す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6" name="Google Shape;356;p48" descr="グラフィカル ユーザー インターフェイス, アプリケーション&#10;&#10;自動的に生成された説明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5718" y="1035532"/>
            <a:ext cx="5612564" cy="3864389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48"/>
          <p:cNvSpPr/>
          <p:nvPr/>
        </p:nvSpPr>
        <p:spPr>
          <a:xfrm>
            <a:off x="6001958" y="3206031"/>
            <a:ext cx="1396200" cy="2130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9"/>
          <p:cNvSpPr txBox="1">
            <a:spLocks noGrp="1"/>
          </p:cNvSpPr>
          <p:nvPr>
            <p:ph type="title"/>
          </p:nvPr>
        </p:nvSpPr>
        <p:spPr>
          <a:xfrm>
            <a:off x="278877" y="167381"/>
            <a:ext cx="4814400" cy="2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497B0"/>
              </a:buClr>
              <a:buSzPts val="1400"/>
              <a:buFont typeface="Arial"/>
              <a:buNone/>
            </a:pPr>
            <a:r>
              <a:rPr lang="ja" sz="1400" b="1">
                <a:solidFill>
                  <a:srgbClr val="8497B0"/>
                </a:solidFill>
              </a:rPr>
              <a:t>補足情報(背番号)の申請</a:t>
            </a:r>
            <a:endParaRPr/>
          </a:p>
        </p:txBody>
      </p:sp>
      <p:sp>
        <p:nvSpPr>
          <p:cNvPr id="363" name="Google Shape;363;p49"/>
          <p:cNvSpPr txBox="1">
            <a:spLocks noGrp="1"/>
          </p:cNvSpPr>
          <p:nvPr>
            <p:ph type="sldNum" idx="12"/>
          </p:nvPr>
        </p:nvSpPr>
        <p:spPr>
          <a:xfrm>
            <a:off x="8814121" y="4691574"/>
            <a:ext cx="277800" cy="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altLang="ja"/>
              <a:t>22</a:t>
            </a:fld>
            <a:endParaRPr/>
          </a:p>
        </p:txBody>
      </p:sp>
      <p:sp>
        <p:nvSpPr>
          <p:cNvPr id="364" name="Google Shape;364;p49"/>
          <p:cNvSpPr txBox="1"/>
          <p:nvPr/>
        </p:nvSpPr>
        <p:spPr>
          <a:xfrm>
            <a:off x="695224" y="607071"/>
            <a:ext cx="7753500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ja" sz="1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大会にエントリーしたチームを選択</a:t>
            </a:r>
            <a:r>
              <a:rPr lang="ja-JP" altLang="en-US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し</a:t>
            </a:r>
            <a:r>
              <a:rPr lang="ja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、「チーム情報管理」ページを開く</a:t>
            </a:r>
            <a:endParaRPr sz="15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5" name="Google Shape;365;p49" descr="グラフィカル ユーザー インターフェイス, テキスト, アプリケーション&#10;&#10;自動的に生成された説明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2498" y="1356248"/>
            <a:ext cx="3902937" cy="3193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49" descr="グラフィカル ユーザー インターフェイス&#10;&#10;自動的に生成された説明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138" y="1356248"/>
            <a:ext cx="3747911" cy="3513076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49"/>
          <p:cNvSpPr/>
          <p:nvPr/>
        </p:nvSpPr>
        <p:spPr>
          <a:xfrm>
            <a:off x="695224" y="3737509"/>
            <a:ext cx="1523400" cy="404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49"/>
          <p:cNvSpPr/>
          <p:nvPr/>
        </p:nvSpPr>
        <p:spPr>
          <a:xfrm rot="5400000">
            <a:off x="4376558" y="3345344"/>
            <a:ext cx="444600" cy="867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0"/>
          <p:cNvSpPr txBox="1">
            <a:spLocks noGrp="1"/>
          </p:cNvSpPr>
          <p:nvPr>
            <p:ph type="title"/>
          </p:nvPr>
        </p:nvSpPr>
        <p:spPr>
          <a:xfrm>
            <a:off x="278877" y="167381"/>
            <a:ext cx="4814400" cy="2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497B0"/>
              </a:buClr>
              <a:buSzPts val="1400"/>
              <a:buFont typeface="Arial"/>
              <a:buNone/>
            </a:pPr>
            <a:r>
              <a:rPr lang="ja" sz="1400" b="1">
                <a:solidFill>
                  <a:srgbClr val="8497B0"/>
                </a:solidFill>
              </a:rPr>
              <a:t>補足情報(背番号)の申請</a:t>
            </a:r>
            <a:endParaRPr/>
          </a:p>
        </p:txBody>
      </p:sp>
      <p:sp>
        <p:nvSpPr>
          <p:cNvPr id="374" name="Google Shape;374;p50"/>
          <p:cNvSpPr txBox="1">
            <a:spLocks noGrp="1"/>
          </p:cNvSpPr>
          <p:nvPr>
            <p:ph type="sldNum" idx="12"/>
          </p:nvPr>
        </p:nvSpPr>
        <p:spPr>
          <a:xfrm>
            <a:off x="8814121" y="4691574"/>
            <a:ext cx="277800" cy="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altLang="ja"/>
              <a:t>23</a:t>
            </a:fld>
            <a:endParaRPr/>
          </a:p>
        </p:txBody>
      </p:sp>
      <p:sp>
        <p:nvSpPr>
          <p:cNvPr id="375" name="Google Shape;375;p50"/>
          <p:cNvSpPr txBox="1"/>
          <p:nvPr/>
        </p:nvSpPr>
        <p:spPr>
          <a:xfrm>
            <a:off x="695224" y="607071"/>
            <a:ext cx="7753500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ja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「イベント」タブを開く。</a:t>
            </a:r>
            <a:endParaRPr sz="1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ja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参加予定の大会が一覧表示されているので、「追加情報」ボタンを押す</a:t>
            </a:r>
            <a:endParaRPr sz="1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6" name="Google Shape;376;p50" descr="グラフィカル ユーザー インターフェイス, テキスト, アプリケーション&#10;&#10;自動的に生成された説明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295" y="1342721"/>
            <a:ext cx="3902937" cy="3193707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50"/>
          <p:cNvSpPr/>
          <p:nvPr/>
        </p:nvSpPr>
        <p:spPr>
          <a:xfrm>
            <a:off x="2994671" y="2796216"/>
            <a:ext cx="878100" cy="282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50"/>
          <p:cNvSpPr/>
          <p:nvPr/>
        </p:nvSpPr>
        <p:spPr>
          <a:xfrm rot="5400000">
            <a:off x="4376558" y="3345344"/>
            <a:ext cx="444600" cy="867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9" name="Google Shape;379;p50" descr="グラフィカル ユーザー インターフェイス, テーブル&#10;&#10;自動的に生成された説明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3767" y="1342721"/>
            <a:ext cx="3805452" cy="3193707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50"/>
          <p:cNvSpPr/>
          <p:nvPr/>
        </p:nvSpPr>
        <p:spPr>
          <a:xfrm>
            <a:off x="7801995" y="4013175"/>
            <a:ext cx="660300" cy="3975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5206" y="1176044"/>
            <a:ext cx="3533844" cy="2874193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51"/>
          <p:cNvSpPr txBox="1">
            <a:spLocks noGrp="1"/>
          </p:cNvSpPr>
          <p:nvPr>
            <p:ph type="title"/>
          </p:nvPr>
        </p:nvSpPr>
        <p:spPr>
          <a:xfrm>
            <a:off x="278877" y="167381"/>
            <a:ext cx="4814400" cy="2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497B0"/>
              </a:buClr>
              <a:buSzPts val="1400"/>
              <a:buFont typeface="Arial"/>
              <a:buNone/>
            </a:pPr>
            <a:r>
              <a:rPr lang="ja" sz="1400" b="1">
                <a:solidFill>
                  <a:srgbClr val="8497B0"/>
                </a:solidFill>
              </a:rPr>
              <a:t>補足情報(背番号)の申請</a:t>
            </a:r>
            <a:endParaRPr/>
          </a:p>
        </p:txBody>
      </p:sp>
      <p:sp>
        <p:nvSpPr>
          <p:cNvPr id="387" name="Google Shape;387;p51"/>
          <p:cNvSpPr txBox="1">
            <a:spLocks noGrp="1"/>
          </p:cNvSpPr>
          <p:nvPr>
            <p:ph type="sldNum" idx="12"/>
          </p:nvPr>
        </p:nvSpPr>
        <p:spPr>
          <a:xfrm>
            <a:off x="8814121" y="4691574"/>
            <a:ext cx="277800" cy="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altLang="ja"/>
              <a:t>24</a:t>
            </a:fld>
            <a:endParaRPr/>
          </a:p>
        </p:txBody>
      </p:sp>
      <p:sp>
        <p:nvSpPr>
          <p:cNvPr id="388" name="Google Shape;388;p51"/>
          <p:cNvSpPr txBox="1"/>
          <p:nvPr/>
        </p:nvSpPr>
        <p:spPr>
          <a:xfrm>
            <a:off x="572760" y="552329"/>
            <a:ext cx="7753500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ja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以下の画面が表示されるので、「参加者申し込み」の黄色いタブを開いて</a:t>
            </a:r>
            <a:br>
              <a:rPr lang="ja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ja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「追加情報設定」ボタンを押す</a:t>
            </a:r>
            <a:endParaRPr sz="1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51"/>
          <p:cNvSpPr/>
          <p:nvPr/>
        </p:nvSpPr>
        <p:spPr>
          <a:xfrm>
            <a:off x="3098442" y="3326123"/>
            <a:ext cx="563400" cy="274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0" name="Google Shape;390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48282" y="1112103"/>
            <a:ext cx="4314825" cy="3850481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51"/>
          <p:cNvSpPr/>
          <p:nvPr/>
        </p:nvSpPr>
        <p:spPr>
          <a:xfrm rot="5400000">
            <a:off x="3923015" y="3419971"/>
            <a:ext cx="444600" cy="867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51"/>
          <p:cNvSpPr/>
          <p:nvPr/>
        </p:nvSpPr>
        <p:spPr>
          <a:xfrm>
            <a:off x="7398866" y="4050237"/>
            <a:ext cx="1415400" cy="246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2"/>
          <p:cNvSpPr txBox="1">
            <a:spLocks noGrp="1"/>
          </p:cNvSpPr>
          <p:nvPr>
            <p:ph type="title"/>
          </p:nvPr>
        </p:nvSpPr>
        <p:spPr>
          <a:xfrm>
            <a:off x="278877" y="167381"/>
            <a:ext cx="4814400" cy="2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497B0"/>
              </a:buClr>
              <a:buSzPts val="1400"/>
              <a:buFont typeface="Arial"/>
              <a:buNone/>
            </a:pPr>
            <a:r>
              <a:rPr lang="ja" sz="1400" b="1">
                <a:solidFill>
                  <a:srgbClr val="8497B0"/>
                </a:solidFill>
              </a:rPr>
              <a:t>補足情報(背番号)の申請</a:t>
            </a:r>
            <a:endParaRPr/>
          </a:p>
        </p:txBody>
      </p:sp>
      <p:sp>
        <p:nvSpPr>
          <p:cNvPr id="398" name="Google Shape;398;p52"/>
          <p:cNvSpPr txBox="1">
            <a:spLocks noGrp="1"/>
          </p:cNvSpPr>
          <p:nvPr>
            <p:ph type="sldNum" idx="12"/>
          </p:nvPr>
        </p:nvSpPr>
        <p:spPr>
          <a:xfrm>
            <a:off x="8814121" y="4691574"/>
            <a:ext cx="277800" cy="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altLang="ja"/>
              <a:t>25</a:t>
            </a:fld>
            <a:endParaRPr/>
          </a:p>
        </p:txBody>
      </p:sp>
      <p:sp>
        <p:nvSpPr>
          <p:cNvPr id="399" name="Google Shape;399;p52"/>
          <p:cNvSpPr txBox="1"/>
          <p:nvPr/>
        </p:nvSpPr>
        <p:spPr>
          <a:xfrm>
            <a:off x="4630475" y="699099"/>
            <a:ext cx="4183700" cy="3087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ja-JP" altLang="en-US" sz="1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各選手の背番号を数字</a:t>
            </a:r>
            <a:r>
              <a:rPr lang="en-US" altLang="ja-JP" sz="1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ja-JP" altLang="en-US" sz="1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半角</a:t>
            </a:r>
            <a:r>
              <a:rPr lang="en-US" altLang="ja-JP" sz="1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ja-JP" altLang="en-US" sz="1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で入力。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lang="ja-JP" altLang="en-US" sz="15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ja-JP" altLang="en-US" sz="1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主将の</a:t>
            </a:r>
            <a:r>
              <a:rPr lang="ja-JP" altLang="en-US" sz="1500" b="1" dirty="0">
                <a:solidFill>
                  <a:schemeClr val="dk1"/>
                </a:solidFill>
              </a:rPr>
              <a:t>方は、主将欄に</a:t>
            </a:r>
            <a:r>
              <a:rPr lang="ja-JP" altLang="en-US" sz="1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「</a:t>
            </a:r>
            <a:r>
              <a:rPr lang="en-US" altLang="ja-JP" sz="1500" b="1" dirty="0">
                <a:solidFill>
                  <a:schemeClr val="dk1"/>
                </a:solidFill>
              </a:rPr>
              <a:t>c</a:t>
            </a:r>
            <a:r>
              <a:rPr lang="ja-JP" altLang="en-US" sz="1500" b="1" dirty="0">
                <a:solidFill>
                  <a:schemeClr val="dk1"/>
                </a:solidFill>
              </a:rPr>
              <a:t>　</a:t>
            </a:r>
            <a:r>
              <a:rPr lang="en-US" altLang="ja-JP" sz="1500" b="1" dirty="0">
                <a:solidFill>
                  <a:schemeClr val="dk1"/>
                </a:solidFill>
              </a:rPr>
              <a:t>※</a:t>
            </a:r>
            <a:r>
              <a:rPr lang="ja-JP" altLang="en-US" sz="1500" b="1" dirty="0">
                <a:solidFill>
                  <a:schemeClr val="dk1"/>
                </a:solidFill>
              </a:rPr>
              <a:t>半角小文字</a:t>
            </a:r>
            <a:r>
              <a:rPr lang="en-US" altLang="ja-JP" sz="1500" b="1" dirty="0">
                <a:solidFill>
                  <a:schemeClr val="dk1"/>
                </a:solidFill>
              </a:rPr>
              <a:t>)</a:t>
            </a:r>
            <a:r>
              <a:rPr lang="ja-JP" altLang="en-US" sz="1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」と記入。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1500"/>
            </a:pPr>
            <a:r>
              <a:rPr lang="ja-JP" altLang="en-US" sz="1500" b="1" dirty="0">
                <a:solidFill>
                  <a:schemeClr val="dk1"/>
                </a:solidFill>
              </a:rPr>
              <a:t>役員の方は、主将欄に役職「</a:t>
            </a:r>
            <a:r>
              <a:rPr lang="en-US" altLang="ja-JP" sz="1500" b="1" dirty="0">
                <a:solidFill>
                  <a:schemeClr val="dk1"/>
                </a:solidFill>
              </a:rPr>
              <a:t>A､B､C､D </a:t>
            </a:r>
            <a:r>
              <a:rPr lang="ja-JP" altLang="en-US" sz="1500" b="1" dirty="0">
                <a:solidFill>
                  <a:schemeClr val="dk1"/>
                </a:solidFill>
              </a:rPr>
              <a:t>　</a:t>
            </a:r>
            <a:r>
              <a:rPr lang="en-US" altLang="ja-JP" sz="1500" b="1" dirty="0">
                <a:solidFill>
                  <a:schemeClr val="dk1"/>
                </a:solidFill>
              </a:rPr>
              <a:t>※</a:t>
            </a:r>
            <a:r>
              <a:rPr lang="ja-JP" altLang="en-US" sz="1500" b="1" dirty="0">
                <a:solidFill>
                  <a:schemeClr val="dk1"/>
                </a:solidFill>
              </a:rPr>
              <a:t>半角大文字」を記入。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lang="ja-JP" altLang="en-US" sz="15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ja-JP" altLang="en-US" sz="1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下部の「確定」ボタンを忘れずに押す。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lang="ja-JP" altLang="en-US" sz="15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1500"/>
            </a:pPr>
            <a:r>
              <a:rPr lang="en-US" altLang="ja-JP" sz="1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※</a:t>
            </a:r>
            <a:r>
              <a:rPr lang="ja-JP" altLang="en-US" sz="1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注：</a:t>
            </a:r>
            <a:r>
              <a:rPr lang="ja-JP" altLang="en-US" sz="1500" b="1" dirty="0">
                <a:solidFill>
                  <a:schemeClr val="dk1"/>
                </a:solidFill>
              </a:rPr>
              <a:t>役員の方の背番号は、</a:t>
            </a:r>
            <a:r>
              <a:rPr lang="en-US" altLang="ja-JP" sz="1500" b="1" dirty="0">
                <a:solidFill>
                  <a:schemeClr val="dk1"/>
                </a:solidFill>
              </a:rPr>
              <a:t>A</a:t>
            </a:r>
            <a:r>
              <a:rPr lang="ja-JP" altLang="en-US" sz="1500" b="1" dirty="0">
                <a:solidFill>
                  <a:schemeClr val="dk1"/>
                </a:solidFill>
              </a:rPr>
              <a:t>→</a:t>
            </a:r>
            <a:r>
              <a:rPr lang="en-US" altLang="ja-JP" sz="1500" b="1" dirty="0">
                <a:solidFill>
                  <a:schemeClr val="dk1"/>
                </a:solidFill>
              </a:rPr>
              <a:t>101</a:t>
            </a:r>
            <a:r>
              <a:rPr lang="ja-JP" altLang="en-US" sz="1500" b="1" dirty="0" err="1">
                <a:solidFill>
                  <a:schemeClr val="dk1"/>
                </a:solidFill>
              </a:rPr>
              <a:t>、</a:t>
            </a:r>
            <a:r>
              <a:rPr lang="en-US" altLang="ja-JP" sz="1500" b="1" dirty="0">
                <a:solidFill>
                  <a:schemeClr val="dk1"/>
                </a:solidFill>
              </a:rPr>
              <a:t>B</a:t>
            </a:r>
            <a:r>
              <a:rPr lang="ja-JP" altLang="en-US" sz="1500" b="1" dirty="0">
                <a:solidFill>
                  <a:schemeClr val="dk1"/>
                </a:solidFill>
              </a:rPr>
              <a:t> → </a:t>
            </a:r>
            <a:r>
              <a:rPr lang="en-US" altLang="ja-JP" sz="1500" b="1" dirty="0">
                <a:solidFill>
                  <a:schemeClr val="dk1"/>
                </a:solidFill>
              </a:rPr>
              <a:t>102</a:t>
            </a:r>
            <a:r>
              <a:rPr lang="ja-JP" altLang="en-US" sz="1500" b="1" dirty="0" err="1">
                <a:solidFill>
                  <a:schemeClr val="dk1"/>
                </a:solidFill>
              </a:rPr>
              <a:t>、</a:t>
            </a:r>
            <a:r>
              <a:rPr lang="en-US" altLang="ja-JP" sz="1500" b="1" dirty="0">
                <a:solidFill>
                  <a:schemeClr val="dk1"/>
                </a:solidFill>
              </a:rPr>
              <a:t>C</a:t>
            </a:r>
            <a:r>
              <a:rPr lang="ja-JP" altLang="en-US" sz="1500" b="1" dirty="0">
                <a:solidFill>
                  <a:schemeClr val="dk1"/>
                </a:solidFill>
              </a:rPr>
              <a:t> → </a:t>
            </a:r>
            <a:r>
              <a:rPr lang="en-US" altLang="ja-JP" sz="1500" b="1" dirty="0">
                <a:solidFill>
                  <a:schemeClr val="dk1"/>
                </a:solidFill>
              </a:rPr>
              <a:t>103</a:t>
            </a:r>
            <a:r>
              <a:rPr lang="ja-JP" altLang="en-US" sz="1500" b="1" dirty="0" err="1">
                <a:solidFill>
                  <a:schemeClr val="dk1"/>
                </a:solidFill>
              </a:rPr>
              <a:t>、</a:t>
            </a:r>
            <a:r>
              <a:rPr lang="en-US" altLang="ja-JP" sz="1500" b="1" dirty="0">
                <a:solidFill>
                  <a:schemeClr val="dk1"/>
                </a:solidFill>
              </a:rPr>
              <a:t>D</a:t>
            </a:r>
            <a:r>
              <a:rPr lang="ja-JP" altLang="en-US" sz="1500" b="1" dirty="0">
                <a:solidFill>
                  <a:schemeClr val="dk1"/>
                </a:solidFill>
              </a:rPr>
              <a:t> → </a:t>
            </a:r>
            <a:r>
              <a:rPr lang="en-US" altLang="ja-JP" sz="1500" b="1" dirty="0">
                <a:solidFill>
                  <a:schemeClr val="dk1"/>
                </a:solidFill>
              </a:rPr>
              <a:t>104</a:t>
            </a:r>
            <a:r>
              <a:rPr lang="ja-JP" altLang="en-US" sz="1500" b="1" dirty="0">
                <a:solidFill>
                  <a:schemeClr val="dk1"/>
                </a:solidFill>
              </a:rPr>
              <a:t>の番号を入れてください。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lang="ja-JP" altLang="en-US" sz="15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ja-JP" altLang="en-US" sz="1500" b="1" dirty="0">
                <a:solidFill>
                  <a:schemeClr val="dk1"/>
                </a:solidFill>
              </a:rPr>
              <a:t>パンフレットには、ここで入力する背番号の昇順に掲載されます。</a:t>
            </a:r>
            <a:endParaRPr lang="ja-JP" altLang="en-US" sz="15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0" name="Google Shape;400;p52" descr="グラフィカル ユーザー インターフェイス&#10;&#10;自動的に生成された説明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725" y="610783"/>
            <a:ext cx="3370381" cy="4250826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52"/>
          <p:cNvSpPr/>
          <p:nvPr/>
        </p:nvSpPr>
        <p:spPr>
          <a:xfrm>
            <a:off x="2000249" y="3047077"/>
            <a:ext cx="1265400" cy="1732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52"/>
          <p:cNvSpPr/>
          <p:nvPr/>
        </p:nvSpPr>
        <p:spPr>
          <a:xfrm>
            <a:off x="4630475" y="4002000"/>
            <a:ext cx="4183500" cy="859800"/>
          </a:xfrm>
          <a:prstGeom prst="foldedCorner">
            <a:avLst>
              <a:gd name="adj" fmla="val 7651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600"/>
            </a:pPr>
            <a:r>
              <a:rPr lang="ja" sz="12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チームグルーピング？</a:t>
            </a:r>
            <a:r>
              <a:rPr lang="ja-JP" altLang="en-US" sz="12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使用しません。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ja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1つのクラブ・学校か</a:t>
            </a:r>
            <a:r>
              <a:rPr lang="ja" sz="1200" dirty="0"/>
              <a:t>ら</a:t>
            </a:r>
            <a:r>
              <a:rPr lang="ja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複数チームエントリーする際に使用する欄（例：半戸中学校A、半戸中学校B）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EE157A3-FE2D-45A0-814B-BC545970F829}"/>
              </a:ext>
            </a:extLst>
          </p:cNvPr>
          <p:cNvSpPr/>
          <p:nvPr/>
        </p:nvSpPr>
        <p:spPr>
          <a:xfrm>
            <a:off x="2129482" y="4077730"/>
            <a:ext cx="95446" cy="61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000"/>
              </a:lnSpc>
            </a:pPr>
            <a:r>
              <a:rPr kumimoji="1" lang="en-US" altLang="ja-JP" sz="900" dirty="0">
                <a:solidFill>
                  <a:schemeClr val="tx1"/>
                </a:solidFill>
              </a:rPr>
              <a:t>c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3"/>
          <p:cNvSpPr txBox="1">
            <a:spLocks noGrp="1"/>
          </p:cNvSpPr>
          <p:nvPr>
            <p:ph type="title"/>
          </p:nvPr>
        </p:nvSpPr>
        <p:spPr>
          <a:xfrm>
            <a:off x="278877" y="167381"/>
            <a:ext cx="4814400" cy="2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497B0"/>
              </a:buClr>
              <a:buSzPts val="1400"/>
              <a:buFont typeface="Arial"/>
              <a:buNone/>
            </a:pPr>
            <a:r>
              <a:rPr lang="ja" sz="1400" b="1">
                <a:solidFill>
                  <a:srgbClr val="8497B0"/>
                </a:solidFill>
              </a:rPr>
              <a:t>補足情報(背番号)の申請</a:t>
            </a:r>
            <a:endParaRPr/>
          </a:p>
        </p:txBody>
      </p:sp>
      <p:sp>
        <p:nvSpPr>
          <p:cNvPr id="408" name="Google Shape;408;p53"/>
          <p:cNvSpPr txBox="1">
            <a:spLocks noGrp="1"/>
          </p:cNvSpPr>
          <p:nvPr>
            <p:ph type="sldNum" idx="12"/>
          </p:nvPr>
        </p:nvSpPr>
        <p:spPr>
          <a:xfrm>
            <a:off x="8814121" y="4691574"/>
            <a:ext cx="277800" cy="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altLang="ja"/>
              <a:t>26</a:t>
            </a:fld>
            <a:endParaRPr/>
          </a:p>
        </p:txBody>
      </p:sp>
      <p:sp>
        <p:nvSpPr>
          <p:cNvPr id="409" name="Google Shape;409;p53"/>
          <p:cNvSpPr txBox="1"/>
          <p:nvPr/>
        </p:nvSpPr>
        <p:spPr>
          <a:xfrm>
            <a:off x="695225" y="607077"/>
            <a:ext cx="77535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ja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以下の完了画面が表示されれば、登録完了です。</a:t>
            </a:r>
            <a:endParaRPr sz="1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ja" sz="1500" b="1">
                <a:solidFill>
                  <a:schemeClr val="dk1"/>
                </a:solidFill>
              </a:rPr>
              <a:t>続いて、【戻る】を押してユニフォーム色の登録へ。</a:t>
            </a:r>
            <a:endParaRPr sz="1500" b="1">
              <a:solidFill>
                <a:schemeClr val="dk1"/>
              </a:solidFill>
            </a:endParaRPr>
          </a:p>
        </p:txBody>
      </p:sp>
      <p:pic>
        <p:nvPicPr>
          <p:cNvPr id="410" name="Google Shape;410;p53" descr="グラフィカル ユーザー インターフェイス, テキスト, アプリケーション&#10;&#10;自動的に生成された説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0213" y="1472124"/>
            <a:ext cx="5743575" cy="321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4"/>
          <p:cNvSpPr txBox="1">
            <a:spLocks noGrp="1"/>
          </p:cNvSpPr>
          <p:nvPr>
            <p:ph type="sldNum" idx="12"/>
          </p:nvPr>
        </p:nvSpPr>
        <p:spPr>
          <a:xfrm>
            <a:off x="8502899" y="4661675"/>
            <a:ext cx="408000" cy="1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altLang="ja"/>
              <a:t>27</a:t>
            </a:fld>
            <a:endParaRPr/>
          </a:p>
        </p:txBody>
      </p:sp>
      <p:sp>
        <p:nvSpPr>
          <p:cNvPr id="416" name="Google Shape;416;p54"/>
          <p:cNvSpPr txBox="1"/>
          <p:nvPr/>
        </p:nvSpPr>
        <p:spPr>
          <a:xfrm>
            <a:off x="695224" y="607071"/>
            <a:ext cx="7753500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ja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「チーム申込」の黄色いタブを開き、「追加情報設定」ボタンを押す</a:t>
            </a:r>
            <a:endParaRPr sz="1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7" name="Google Shape;417;p54" descr="グラフィカル ユーザー インターフェイス, テキスト, アプリケーション, メール&#10;&#10;自動的に生成された説明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753" y="957901"/>
            <a:ext cx="2338442" cy="2639429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54"/>
          <p:cNvSpPr/>
          <p:nvPr/>
        </p:nvSpPr>
        <p:spPr>
          <a:xfrm>
            <a:off x="235748" y="3071823"/>
            <a:ext cx="2191200" cy="263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9" name="Google Shape;419;p54" descr="グラフィカル ユーザー インターフェイス, テキスト, アプリケーション&#10;&#10;自動的に生成された説明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1225" y="957775"/>
            <a:ext cx="3124254" cy="392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54"/>
          <p:cNvSpPr/>
          <p:nvPr/>
        </p:nvSpPr>
        <p:spPr>
          <a:xfrm>
            <a:off x="4936450" y="4052875"/>
            <a:ext cx="834900" cy="2178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54"/>
          <p:cNvSpPr txBox="1">
            <a:spLocks noGrp="1"/>
          </p:cNvSpPr>
          <p:nvPr>
            <p:ph type="title"/>
          </p:nvPr>
        </p:nvSpPr>
        <p:spPr>
          <a:xfrm>
            <a:off x="278877" y="167381"/>
            <a:ext cx="4814400" cy="2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497B0"/>
              </a:buClr>
              <a:buSzPts val="1400"/>
              <a:buFont typeface="Arial"/>
              <a:buNone/>
            </a:pPr>
            <a:r>
              <a:rPr lang="ja" sz="1400" b="1">
                <a:solidFill>
                  <a:srgbClr val="8497B0"/>
                </a:solidFill>
              </a:rPr>
              <a:t>補足情報(ユニ色)の申請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5"/>
          <p:cNvSpPr txBox="1">
            <a:spLocks noGrp="1"/>
          </p:cNvSpPr>
          <p:nvPr>
            <p:ph type="sldNum" idx="12"/>
          </p:nvPr>
        </p:nvSpPr>
        <p:spPr>
          <a:xfrm>
            <a:off x="8439412" y="4661675"/>
            <a:ext cx="480300" cy="1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altLang="ja"/>
              <a:t>28</a:t>
            </a:fld>
            <a:endParaRPr/>
          </a:p>
        </p:txBody>
      </p:sp>
      <p:sp>
        <p:nvSpPr>
          <p:cNvPr id="427" name="Google Shape;427;p55"/>
          <p:cNvSpPr txBox="1"/>
          <p:nvPr/>
        </p:nvSpPr>
        <p:spPr>
          <a:xfrm>
            <a:off x="4168365" y="431720"/>
            <a:ext cx="4561073" cy="584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ja" sz="1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記入例に沿って、ユニフォーム色やチーム特徴などを記載し、確定ボタンを押す</a:t>
            </a:r>
            <a:endParaRPr sz="15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8" name="Google Shape;428;p55" descr="グラフィカル ユーザー インターフェイス, アプリケーション&#10;&#10;自動的に生成された説明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13"/>
          <a:stretch/>
        </p:blipFill>
        <p:spPr>
          <a:xfrm>
            <a:off x="464438" y="522865"/>
            <a:ext cx="3636163" cy="4266310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55"/>
          <p:cNvSpPr/>
          <p:nvPr/>
        </p:nvSpPr>
        <p:spPr>
          <a:xfrm>
            <a:off x="2017985" y="4385029"/>
            <a:ext cx="504497" cy="1800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55"/>
          <p:cNvSpPr txBox="1">
            <a:spLocks noGrp="1"/>
          </p:cNvSpPr>
          <p:nvPr>
            <p:ph type="title"/>
          </p:nvPr>
        </p:nvSpPr>
        <p:spPr>
          <a:xfrm>
            <a:off x="278877" y="167381"/>
            <a:ext cx="4814400" cy="2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497B0"/>
              </a:buClr>
              <a:buSzPts val="1400"/>
              <a:buFont typeface="Arial"/>
              <a:buNone/>
            </a:pPr>
            <a:r>
              <a:rPr lang="ja" sz="1400" b="1">
                <a:solidFill>
                  <a:srgbClr val="8497B0"/>
                </a:solidFill>
              </a:rPr>
              <a:t>補足情報(ユニ色)の申請</a:t>
            </a:r>
            <a:endParaRPr/>
          </a:p>
        </p:txBody>
      </p:sp>
      <p:sp>
        <p:nvSpPr>
          <p:cNvPr id="431" name="Google Shape;431;p55"/>
          <p:cNvSpPr txBox="1"/>
          <p:nvPr/>
        </p:nvSpPr>
        <p:spPr>
          <a:xfrm>
            <a:off x="4309241" y="1062375"/>
            <a:ext cx="4420197" cy="2496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ja" sz="1500" b="1" dirty="0">
                <a:solidFill>
                  <a:schemeClr val="dk1"/>
                </a:solidFill>
              </a:rPr>
              <a:t>上下の色を、／で区切って入力してください。</a:t>
            </a:r>
            <a:endParaRPr sz="15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ja" sz="1500" b="1" dirty="0">
                <a:solidFill>
                  <a:schemeClr val="dk1"/>
                </a:solidFill>
              </a:rPr>
              <a:t>入力例：</a:t>
            </a:r>
            <a:r>
              <a:rPr lang="ja-JP" altLang="en-US" sz="1500" b="1" dirty="0">
                <a:solidFill>
                  <a:schemeClr val="dk1"/>
                </a:solidFill>
              </a:rPr>
              <a:t>上着／パンツ</a:t>
            </a:r>
            <a:endParaRPr sz="15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ja" sz="1500" b="1" dirty="0">
                <a:solidFill>
                  <a:schemeClr val="dk1"/>
                </a:solidFill>
              </a:rPr>
              <a:t>赤／</a:t>
            </a:r>
            <a:r>
              <a:rPr lang="ja-JP" altLang="en-US" sz="1500" b="1" dirty="0">
                <a:solidFill>
                  <a:schemeClr val="dk1"/>
                </a:solidFill>
              </a:rPr>
              <a:t>臙脂</a:t>
            </a:r>
            <a:endParaRPr sz="15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ja" sz="1500" b="1" dirty="0">
                <a:solidFill>
                  <a:schemeClr val="dk1"/>
                </a:solidFill>
              </a:rPr>
              <a:t>黄／</a:t>
            </a:r>
            <a:r>
              <a:rPr lang="ja-JP" altLang="en-US" sz="1500" b="1" dirty="0">
                <a:solidFill>
                  <a:schemeClr val="dk1"/>
                </a:solidFill>
              </a:rPr>
              <a:t>黄緑</a:t>
            </a:r>
            <a:endParaRPr sz="15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ja" sz="1500" b="1" dirty="0">
                <a:solidFill>
                  <a:schemeClr val="dk1"/>
                </a:solidFill>
              </a:rPr>
              <a:t>桃／灰</a:t>
            </a:r>
            <a:r>
              <a:rPr lang="ja-JP" altLang="en-US" sz="1500" b="1" dirty="0">
                <a:solidFill>
                  <a:schemeClr val="dk1"/>
                </a:solidFill>
              </a:rPr>
              <a:t>　　　</a:t>
            </a:r>
            <a:r>
              <a:rPr lang="ja" altLang="ja-JP" sz="1500" b="1" dirty="0">
                <a:solidFill>
                  <a:schemeClr val="dk1"/>
                </a:solidFill>
              </a:rPr>
              <a:t>など。</a:t>
            </a:r>
            <a:endParaRPr lang="en-US" altLang="ja" sz="15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lang="en-US" altLang="ja" sz="1500" b="1" dirty="0">
              <a:solidFill>
                <a:schemeClr val="dk1"/>
              </a:solidFill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1500"/>
            </a:pPr>
            <a:r>
              <a:rPr lang="ja-JP" altLang="en-US" sz="1500" b="1" dirty="0">
                <a:solidFill>
                  <a:schemeClr val="dk1"/>
                </a:solidFill>
              </a:rPr>
              <a:t>「</a:t>
            </a:r>
            <a:r>
              <a:rPr lang="ja" altLang="ja-JP" sz="1500" b="1" dirty="0">
                <a:solidFill>
                  <a:schemeClr val="dk1"/>
                </a:solidFill>
              </a:rPr>
              <a:t>色</a:t>
            </a:r>
            <a:r>
              <a:rPr lang="ja-JP" altLang="en-US" sz="1500" b="1" dirty="0">
                <a:solidFill>
                  <a:schemeClr val="dk1"/>
                </a:solidFill>
              </a:rPr>
              <a:t>」</a:t>
            </a:r>
            <a:r>
              <a:rPr lang="ja" altLang="ja-JP" sz="1500" b="1" dirty="0">
                <a:solidFill>
                  <a:schemeClr val="dk1"/>
                </a:solidFill>
              </a:rPr>
              <a:t>は、</a:t>
            </a:r>
            <a:r>
              <a:rPr lang="ja-JP" altLang="en-US" sz="1500" b="1" dirty="0">
                <a:solidFill>
                  <a:schemeClr val="dk1"/>
                </a:solidFill>
              </a:rPr>
              <a:t>省略　</a:t>
            </a:r>
            <a:r>
              <a:rPr lang="en-US" altLang="ja-JP" sz="1500" b="1" dirty="0">
                <a:solidFill>
                  <a:schemeClr val="dk1"/>
                </a:solidFill>
              </a:rPr>
              <a:t>※</a:t>
            </a:r>
            <a:r>
              <a:rPr lang="ja-JP" altLang="en-US" sz="1500" b="1" dirty="0">
                <a:solidFill>
                  <a:schemeClr val="dk1"/>
                </a:solidFill>
              </a:rPr>
              <a:t>水色は「水」のみ、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lang="en-US" altLang="ja-JP" sz="15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ja" altLang="ja-JP" sz="1500" b="1" dirty="0">
                <a:solidFill>
                  <a:schemeClr val="dk1"/>
                </a:solidFill>
              </a:rPr>
              <a:t>漢字２文字以内となるようにしてください。</a:t>
            </a:r>
            <a:endParaRPr lang="en-US" altLang="ja" sz="1500" b="1" dirty="0">
              <a:solidFill>
                <a:schemeClr val="dk1"/>
              </a:solidFill>
            </a:endParaRPr>
          </a:p>
        </p:txBody>
      </p:sp>
      <p:sp>
        <p:nvSpPr>
          <p:cNvPr id="8" name="Google Shape;429;p55">
            <a:extLst>
              <a:ext uri="{FF2B5EF4-FFF2-40B4-BE49-F238E27FC236}">
                <a16:creationId xmlns:a16="http://schemas.microsoft.com/office/drawing/2014/main" id="{DDF5A671-813E-4440-8329-BBFC4033FBF3}"/>
              </a:ext>
            </a:extLst>
          </p:cNvPr>
          <p:cNvSpPr/>
          <p:nvPr/>
        </p:nvSpPr>
        <p:spPr>
          <a:xfrm>
            <a:off x="677918" y="4078751"/>
            <a:ext cx="1119351" cy="3600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81;p40">
            <a:extLst>
              <a:ext uri="{FF2B5EF4-FFF2-40B4-BE49-F238E27FC236}">
                <a16:creationId xmlns:a16="http://schemas.microsoft.com/office/drawing/2014/main" id="{714E7B67-179B-4EBE-A8BA-7BD7A27D4348}"/>
              </a:ext>
            </a:extLst>
          </p:cNvPr>
          <p:cNvSpPr txBox="1"/>
          <p:nvPr/>
        </p:nvSpPr>
        <p:spPr>
          <a:xfrm>
            <a:off x="799471" y="3560483"/>
            <a:ext cx="1886606" cy="296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Arial"/>
              <a:buNone/>
              <a:tabLst/>
              <a:defRPr/>
            </a:pP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ピンクは</a:t>
            </a:r>
            <a:r>
              <a:rPr kumimoji="0" lang="en-US" altLang="ja-JP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NG</a:t>
            </a: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→桃を表記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7B115BD9-E8C0-463B-A76F-35765CE8D3C0}"/>
              </a:ext>
            </a:extLst>
          </p:cNvPr>
          <p:cNvSpPr/>
          <p:nvPr/>
        </p:nvSpPr>
        <p:spPr>
          <a:xfrm>
            <a:off x="2686077" y="3696433"/>
            <a:ext cx="5780005" cy="921147"/>
          </a:xfrm>
          <a:prstGeom prst="wedgeRectCallout">
            <a:avLst>
              <a:gd name="adj1" fmla="val -71273"/>
              <a:gd name="adj2" fmla="val -309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rgbClr val="FF0000"/>
                </a:solidFill>
              </a:rPr>
              <a:t>備考欄には、ベンチ外役員（トレーナー、ドクター、通訳）を記載</a:t>
            </a:r>
            <a:endParaRPr kumimoji="1" lang="en-US" altLang="ja-JP" sz="1600" b="1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1600" b="1" dirty="0">
                <a:solidFill>
                  <a:srgbClr val="FF0000"/>
                </a:solidFill>
              </a:rPr>
              <a:t>記載例→氏名（トレーナー・ドクター・通訳）</a:t>
            </a:r>
            <a:endParaRPr kumimoji="1" lang="en-US" altLang="ja-JP" sz="1600" b="1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1600" b="1" dirty="0">
                <a:solidFill>
                  <a:srgbClr val="FF0000"/>
                </a:solidFill>
              </a:rPr>
              <a:t>半戸太郎（トレーナー）</a:t>
            </a:r>
            <a:endParaRPr kumimoji="1" lang="en-US" altLang="ja-JP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6"/>
          <p:cNvSpPr txBox="1">
            <a:spLocks noGrp="1"/>
          </p:cNvSpPr>
          <p:nvPr>
            <p:ph type="sldNum" idx="12"/>
          </p:nvPr>
        </p:nvSpPr>
        <p:spPr>
          <a:xfrm>
            <a:off x="8363217" y="4661675"/>
            <a:ext cx="593400" cy="1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altLang="ja"/>
              <a:t>29</a:t>
            </a:fld>
            <a:endParaRPr/>
          </a:p>
        </p:txBody>
      </p:sp>
      <p:sp>
        <p:nvSpPr>
          <p:cNvPr id="437" name="Google Shape;437;p56"/>
          <p:cNvSpPr txBox="1"/>
          <p:nvPr/>
        </p:nvSpPr>
        <p:spPr>
          <a:xfrm>
            <a:off x="695224" y="607071"/>
            <a:ext cx="7753500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ja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以下の完了画面が表示される。「戻る」を押して、最終確認へ</a:t>
            </a:r>
            <a:endParaRPr sz="1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8" name="Google Shape;438;p56" descr="グラフィカル ユーザー インターフェイス, テキスト, アプリケーション&#10;&#10;自動的に生成された説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7325" y="1394604"/>
            <a:ext cx="5829300" cy="3267075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56"/>
          <p:cNvSpPr/>
          <p:nvPr/>
        </p:nvSpPr>
        <p:spPr>
          <a:xfrm>
            <a:off x="4225053" y="3958675"/>
            <a:ext cx="742200" cy="246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56"/>
          <p:cNvSpPr txBox="1">
            <a:spLocks noGrp="1"/>
          </p:cNvSpPr>
          <p:nvPr>
            <p:ph type="title"/>
          </p:nvPr>
        </p:nvSpPr>
        <p:spPr>
          <a:xfrm>
            <a:off x="278877" y="167381"/>
            <a:ext cx="4814400" cy="2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497B0"/>
              </a:buClr>
              <a:buSzPts val="1400"/>
              <a:buFont typeface="Arial"/>
              <a:buNone/>
            </a:pPr>
            <a:r>
              <a:rPr lang="ja" sz="1400" b="1">
                <a:solidFill>
                  <a:srgbClr val="8497B0"/>
                </a:solidFill>
              </a:rPr>
              <a:t>補足情報(ユニ色)の申請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>
            <a:spLocks noGrp="1"/>
          </p:cNvSpPr>
          <p:nvPr>
            <p:ph type="sldNum" idx="12"/>
          </p:nvPr>
        </p:nvSpPr>
        <p:spPr>
          <a:xfrm>
            <a:off x="8814121" y="4691574"/>
            <a:ext cx="277800" cy="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altLang="ja"/>
              <a:t>3</a:t>
            </a:fld>
            <a:endParaRPr/>
          </a:p>
        </p:txBody>
      </p:sp>
      <p:sp>
        <p:nvSpPr>
          <p:cNvPr id="177" name="Google Shape;177;p30"/>
          <p:cNvSpPr txBox="1"/>
          <p:nvPr/>
        </p:nvSpPr>
        <p:spPr>
          <a:xfrm>
            <a:off x="127416" y="511935"/>
            <a:ext cx="8825700" cy="7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ja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マイハンドボール（</a:t>
            </a:r>
            <a:r>
              <a:rPr lang="ja" sz="15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https://handball.sportscom.jp/</a:t>
            </a:r>
            <a:r>
              <a:rPr lang="ja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）にアクセスし、</a:t>
            </a:r>
            <a:endParaRPr sz="1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ja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右上のログインボタンからログインする。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30" descr="人, 男, スポーツゲーム, 記号 が含まれている画像&#10;&#10;自動的に生成された説明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1144" y="1248926"/>
            <a:ext cx="5161715" cy="3612683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0"/>
          <p:cNvSpPr/>
          <p:nvPr/>
        </p:nvSpPr>
        <p:spPr>
          <a:xfrm>
            <a:off x="5472052" y="1241941"/>
            <a:ext cx="653100" cy="370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0"/>
          <p:cNvSpPr txBox="1">
            <a:spLocks noGrp="1"/>
          </p:cNvSpPr>
          <p:nvPr>
            <p:ph type="title"/>
          </p:nvPr>
        </p:nvSpPr>
        <p:spPr>
          <a:xfrm>
            <a:off x="278877" y="167381"/>
            <a:ext cx="4814400" cy="2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</a:pPr>
            <a:r>
              <a:rPr lang="ja"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マイハンドボールにログイン・大会ページを開く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7"/>
          <p:cNvSpPr txBox="1">
            <a:spLocks noGrp="1"/>
          </p:cNvSpPr>
          <p:nvPr>
            <p:ph type="sldNum" idx="12"/>
          </p:nvPr>
        </p:nvSpPr>
        <p:spPr>
          <a:xfrm>
            <a:off x="8439414" y="4661675"/>
            <a:ext cx="531600" cy="1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altLang="ja"/>
              <a:t>30</a:t>
            </a:fld>
            <a:endParaRPr/>
          </a:p>
        </p:txBody>
      </p:sp>
      <p:sp>
        <p:nvSpPr>
          <p:cNvPr id="446" name="Google Shape;446;p57"/>
          <p:cNvSpPr txBox="1"/>
          <p:nvPr/>
        </p:nvSpPr>
        <p:spPr>
          <a:xfrm>
            <a:off x="695224" y="607071"/>
            <a:ext cx="7753500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ja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黄色いタブを両方とも開き、内容に間違いがないかを確認する</a:t>
            </a:r>
            <a:endParaRPr sz="1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7" name="Google Shape;447;p57" descr="テーブル&#10;&#10;自動的に生成された説明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2176" y="957775"/>
            <a:ext cx="3019658" cy="3831274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57"/>
          <p:cNvSpPr txBox="1">
            <a:spLocks noGrp="1"/>
          </p:cNvSpPr>
          <p:nvPr>
            <p:ph type="title"/>
          </p:nvPr>
        </p:nvSpPr>
        <p:spPr>
          <a:xfrm>
            <a:off x="278877" y="167381"/>
            <a:ext cx="4814400" cy="2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497B0"/>
              </a:buClr>
              <a:buSzPts val="1400"/>
              <a:buFont typeface="Arial"/>
              <a:buNone/>
            </a:pPr>
            <a:r>
              <a:rPr lang="ja" sz="1400" b="1">
                <a:solidFill>
                  <a:srgbClr val="8497B0"/>
                </a:solidFill>
              </a:rPr>
              <a:t>補足情報(ユニ色)の申請</a:t>
            </a:r>
            <a:endParaRPr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9CFA0B2-A28C-4929-8557-9AC1B146EFF2}"/>
              </a:ext>
            </a:extLst>
          </p:cNvPr>
          <p:cNvSpPr/>
          <p:nvPr/>
        </p:nvSpPr>
        <p:spPr>
          <a:xfrm>
            <a:off x="4165303" y="2384855"/>
            <a:ext cx="83780" cy="64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000"/>
              </a:lnSpc>
            </a:pPr>
            <a:r>
              <a:rPr kumimoji="1" lang="en-US" altLang="ja-JP" sz="900" dirty="0">
                <a:solidFill>
                  <a:schemeClr val="tx1"/>
                </a:solidFill>
              </a:rPr>
              <a:t>c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8"/>
          <p:cNvSpPr txBox="1">
            <a:spLocks noGrp="1"/>
          </p:cNvSpPr>
          <p:nvPr>
            <p:ph type="title"/>
          </p:nvPr>
        </p:nvSpPr>
        <p:spPr>
          <a:xfrm>
            <a:off x="278877" y="167381"/>
            <a:ext cx="4814400" cy="2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497B0"/>
              </a:buClr>
              <a:buSzPts val="1400"/>
              <a:buFont typeface="Arial"/>
              <a:buNone/>
            </a:pPr>
            <a:r>
              <a:rPr lang="ja" sz="1400" b="1">
                <a:solidFill>
                  <a:srgbClr val="8497B0"/>
                </a:solidFill>
              </a:rPr>
              <a:t>補足情報(背番号、ユニ色)の申請</a:t>
            </a:r>
            <a:endParaRPr/>
          </a:p>
        </p:txBody>
      </p:sp>
      <p:sp>
        <p:nvSpPr>
          <p:cNvPr id="454" name="Google Shape;454;p58"/>
          <p:cNvSpPr txBox="1">
            <a:spLocks noGrp="1"/>
          </p:cNvSpPr>
          <p:nvPr>
            <p:ph type="sldNum" idx="12"/>
          </p:nvPr>
        </p:nvSpPr>
        <p:spPr>
          <a:xfrm>
            <a:off x="8814121" y="4691574"/>
            <a:ext cx="277800" cy="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altLang="ja"/>
              <a:t>31</a:t>
            </a:fld>
            <a:endParaRPr/>
          </a:p>
        </p:txBody>
      </p:sp>
      <p:sp>
        <p:nvSpPr>
          <p:cNvPr id="455" name="Google Shape;455;p58"/>
          <p:cNvSpPr txBox="1"/>
          <p:nvPr/>
        </p:nvSpPr>
        <p:spPr>
          <a:xfrm>
            <a:off x="695225" y="2178497"/>
            <a:ext cx="77535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ja"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以上で</a:t>
            </a:r>
            <a:r>
              <a:rPr lang="ja" sz="2100" b="1">
                <a:solidFill>
                  <a:schemeClr val="dk1"/>
                </a:solidFill>
              </a:rPr>
              <a:t>、補足情報</a:t>
            </a:r>
            <a:r>
              <a:rPr lang="ja"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の登録完了です。</a:t>
            </a:r>
            <a:endParaRPr sz="2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ja"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お疲れ様でした！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5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296B0">
              <a:alpha val="7765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59"/>
          <p:cNvSpPr txBox="1"/>
          <p:nvPr/>
        </p:nvSpPr>
        <p:spPr>
          <a:xfrm>
            <a:off x="278877" y="672395"/>
            <a:ext cx="23298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ja"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申込の流れ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59"/>
          <p:cNvSpPr txBox="1"/>
          <p:nvPr/>
        </p:nvSpPr>
        <p:spPr>
          <a:xfrm>
            <a:off x="1926772" y="1029268"/>
            <a:ext cx="6672300" cy="30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558800" marR="0" lvl="0" indent="-552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100"/>
              <a:buFont typeface="Arial"/>
              <a:buAutoNum type="arabicPeriod"/>
            </a:pPr>
            <a:r>
              <a:rPr lang="ja" sz="21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マイハンドボールにログイン・大会ページを開く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0" indent="-552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100"/>
              <a:buFont typeface="Arial"/>
              <a:buAutoNum type="arabicPeriod"/>
            </a:pPr>
            <a:r>
              <a:rPr lang="ja" sz="21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チーム申込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0" indent="-552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100"/>
              <a:buFont typeface="Arial"/>
              <a:buAutoNum type="arabicPeriod"/>
            </a:pPr>
            <a:r>
              <a:rPr lang="ja" sz="21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参加メンバー申し込み</a:t>
            </a:r>
            <a:endParaRPr sz="2100" b="1" i="0" u="none" strike="noStrike" cap="none">
              <a:solidFill>
                <a:srgbClr val="8296B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0" indent="-552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100"/>
              <a:buFont typeface="Arial"/>
              <a:buAutoNum type="arabicPeriod"/>
            </a:pPr>
            <a:r>
              <a:rPr lang="ja" sz="21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補足情報（背番号）の登録</a:t>
            </a:r>
            <a:endParaRPr sz="2100" b="1" i="0" u="none" strike="noStrike" cap="none">
              <a:solidFill>
                <a:srgbClr val="8296B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0" indent="-5524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AutoNum type="arabicPeriod"/>
            </a:pPr>
            <a:r>
              <a:rPr lang="ja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完了確認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60"/>
          <p:cNvSpPr txBox="1">
            <a:spLocks noGrp="1"/>
          </p:cNvSpPr>
          <p:nvPr>
            <p:ph type="title"/>
          </p:nvPr>
        </p:nvSpPr>
        <p:spPr>
          <a:xfrm>
            <a:off x="278877" y="167381"/>
            <a:ext cx="4814400" cy="2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497B0"/>
              </a:buClr>
              <a:buSzPts val="1400"/>
              <a:buFont typeface="Arial"/>
              <a:buNone/>
            </a:pPr>
            <a:r>
              <a:rPr lang="ja" sz="1400" b="1">
                <a:solidFill>
                  <a:srgbClr val="8497B0"/>
                </a:solidFill>
              </a:rPr>
              <a:t>完了確認</a:t>
            </a:r>
            <a:endParaRPr/>
          </a:p>
        </p:txBody>
      </p:sp>
      <p:sp>
        <p:nvSpPr>
          <p:cNvPr id="468" name="Google Shape;468;p60"/>
          <p:cNvSpPr txBox="1">
            <a:spLocks noGrp="1"/>
          </p:cNvSpPr>
          <p:nvPr>
            <p:ph type="sldNum" idx="12"/>
          </p:nvPr>
        </p:nvSpPr>
        <p:spPr>
          <a:xfrm>
            <a:off x="8814121" y="4691574"/>
            <a:ext cx="277800" cy="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altLang="ja"/>
              <a:t>33</a:t>
            </a:fld>
            <a:endParaRPr/>
          </a:p>
        </p:txBody>
      </p:sp>
      <p:sp>
        <p:nvSpPr>
          <p:cNvPr id="469" name="Google Shape;469;p60"/>
          <p:cNvSpPr txBox="1"/>
          <p:nvPr/>
        </p:nvSpPr>
        <p:spPr>
          <a:xfrm>
            <a:off x="695224" y="728900"/>
            <a:ext cx="7753500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ja"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3つ全て完了したか、いま一度ご確認ください。</a:t>
            </a:r>
            <a:br>
              <a:rPr lang="ja"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ja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(男女ともエントリーする場合、それぞれ申込が必要です)</a:t>
            </a:r>
            <a:endParaRPr sz="2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60"/>
          <p:cNvSpPr txBox="1"/>
          <p:nvPr/>
        </p:nvSpPr>
        <p:spPr>
          <a:xfrm>
            <a:off x="695224" y="1530982"/>
            <a:ext cx="2128800" cy="2081400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ja"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チームの</a:t>
            </a:r>
            <a:endParaRPr sz="2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ja"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参加申込</a:t>
            </a:r>
            <a:br>
              <a:rPr lang="ja"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60"/>
          <p:cNvSpPr txBox="1"/>
          <p:nvPr/>
        </p:nvSpPr>
        <p:spPr>
          <a:xfrm>
            <a:off x="3507670" y="1530982"/>
            <a:ext cx="2128800" cy="2081400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ja"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参加メンバーの</a:t>
            </a:r>
            <a:br>
              <a:rPr lang="ja"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ja"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申請</a:t>
            </a:r>
            <a:endParaRPr sz="2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ja" sz="1700" b="1">
                <a:solidFill>
                  <a:schemeClr val="dk1"/>
                </a:solidFill>
              </a:rPr>
              <a:t>大会要綱のエントリー数を守ること！</a:t>
            </a:r>
            <a:endParaRPr sz="1700" b="1">
              <a:solidFill>
                <a:schemeClr val="dk1"/>
              </a:solidFill>
            </a:endParaRPr>
          </a:p>
        </p:txBody>
      </p:sp>
      <p:sp>
        <p:nvSpPr>
          <p:cNvPr id="472" name="Google Shape;472;p60"/>
          <p:cNvSpPr txBox="1"/>
          <p:nvPr/>
        </p:nvSpPr>
        <p:spPr>
          <a:xfrm>
            <a:off x="6320119" y="1530982"/>
            <a:ext cx="2128800" cy="2081400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ja"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試合に必要な</a:t>
            </a:r>
            <a:br>
              <a:rPr lang="ja"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ja"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追加情報設定</a:t>
            </a:r>
            <a:br>
              <a:rPr lang="ja"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ja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(背番号</a:t>
            </a:r>
            <a:r>
              <a:rPr lang="ja" b="1">
                <a:solidFill>
                  <a:schemeClr val="dk1"/>
                </a:solidFill>
              </a:rPr>
              <a:t>・ユニフォームの色、など</a:t>
            </a:r>
            <a:r>
              <a:rPr lang="ja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60"/>
          <p:cNvSpPr txBox="1"/>
          <p:nvPr/>
        </p:nvSpPr>
        <p:spPr>
          <a:xfrm>
            <a:off x="695224" y="3821704"/>
            <a:ext cx="8048700" cy="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ja-JP" altLang="en-US" sz="15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申し込み後の</a:t>
            </a:r>
            <a:r>
              <a:rPr lang="ja" sz="15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参加メンバー</a:t>
            </a:r>
            <a:r>
              <a:rPr lang="ja-JP" altLang="en-US" sz="15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の変更は、</a:t>
            </a:r>
            <a:r>
              <a:rPr lang="en-US" altLang="ja-JP" sz="15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P.35</a:t>
            </a:r>
            <a:r>
              <a:rPr lang="ja-JP" altLang="en-US" sz="15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を参照してください。</a:t>
            </a:r>
            <a:endParaRPr sz="15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61"/>
          <p:cNvSpPr txBox="1">
            <a:spLocks noGrp="1"/>
          </p:cNvSpPr>
          <p:nvPr>
            <p:ph type="title"/>
          </p:nvPr>
        </p:nvSpPr>
        <p:spPr>
          <a:xfrm>
            <a:off x="278877" y="167381"/>
            <a:ext cx="4814400" cy="2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497B0"/>
              </a:buClr>
              <a:buSzPts val="1400"/>
              <a:buFont typeface="Arial"/>
              <a:buNone/>
            </a:pPr>
            <a:r>
              <a:rPr lang="ja" sz="1400" b="1" dirty="0">
                <a:solidFill>
                  <a:srgbClr val="8497B0"/>
                </a:solidFill>
              </a:rPr>
              <a:t>大会申込Excelの出力</a:t>
            </a:r>
            <a:endParaRPr dirty="0"/>
          </a:p>
        </p:txBody>
      </p:sp>
      <p:sp>
        <p:nvSpPr>
          <p:cNvPr id="479" name="Google Shape;479;p61"/>
          <p:cNvSpPr txBox="1">
            <a:spLocks noGrp="1"/>
          </p:cNvSpPr>
          <p:nvPr>
            <p:ph type="sldNum" idx="12"/>
          </p:nvPr>
        </p:nvSpPr>
        <p:spPr>
          <a:xfrm>
            <a:off x="8423444" y="4407478"/>
            <a:ext cx="277800" cy="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altLang="ja"/>
              <a:t>34</a:t>
            </a:fld>
            <a:endParaRPr/>
          </a:p>
        </p:txBody>
      </p:sp>
      <p:pic>
        <p:nvPicPr>
          <p:cNvPr id="481" name="Google Shape;481;p61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35"/>
          <a:stretch/>
        </p:blipFill>
        <p:spPr>
          <a:xfrm>
            <a:off x="431650" y="703100"/>
            <a:ext cx="3108724" cy="1880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82" name="Google Shape;482;p61"/>
          <p:cNvSpPr/>
          <p:nvPr/>
        </p:nvSpPr>
        <p:spPr>
          <a:xfrm>
            <a:off x="641278" y="1063000"/>
            <a:ext cx="644400" cy="18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700" b="1"/>
              <a:t>チーム名</a:t>
            </a:r>
            <a:endParaRPr sz="700" b="1"/>
          </a:p>
        </p:txBody>
      </p:sp>
      <p:pic>
        <p:nvPicPr>
          <p:cNvPr id="483" name="Google Shape;483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332" y="3172218"/>
            <a:ext cx="3236526" cy="9649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84" name="Google Shape;484;p61"/>
          <p:cNvSpPr/>
          <p:nvPr/>
        </p:nvSpPr>
        <p:spPr>
          <a:xfrm>
            <a:off x="883475" y="2635504"/>
            <a:ext cx="277800" cy="509700"/>
          </a:xfrm>
          <a:prstGeom prst="downArrow">
            <a:avLst>
              <a:gd name="adj1" fmla="val 50000"/>
              <a:gd name="adj2" fmla="val 92135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61"/>
          <p:cNvSpPr txBox="1"/>
          <p:nvPr/>
        </p:nvSpPr>
        <p:spPr>
          <a:xfrm>
            <a:off x="1317054" y="2550973"/>
            <a:ext cx="23634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ja" sz="1200" b="1" dirty="0">
                <a:solidFill>
                  <a:schemeClr val="dk1"/>
                </a:solidFill>
                <a:highlight>
                  <a:srgbClr val="FFFFFF"/>
                </a:highlight>
              </a:rPr>
              <a:t>①追加情報登録ページを下にスクロールし、参加者追加情報の黄色バーをクリック</a:t>
            </a:r>
            <a:endParaRPr sz="2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6" name="Google Shape;486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7748" y="4214524"/>
            <a:ext cx="3236527" cy="6471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87" name="Google Shape;487;p61"/>
          <p:cNvPicPr preferRelativeResize="0"/>
          <p:nvPr/>
        </p:nvPicPr>
        <p:blipFill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2883" y="1976104"/>
            <a:ext cx="2969726" cy="14704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88" name="Google Shape;488;p61"/>
          <p:cNvPicPr preferRelativeResize="0"/>
          <p:nvPr/>
        </p:nvPicPr>
        <p:blipFill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2884" y="3372056"/>
            <a:ext cx="2969725" cy="14704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89" name="Google Shape;489;p61"/>
          <p:cNvSpPr/>
          <p:nvPr/>
        </p:nvSpPr>
        <p:spPr>
          <a:xfrm>
            <a:off x="5172884" y="3264731"/>
            <a:ext cx="2969725" cy="170100"/>
          </a:xfrm>
          <a:prstGeom prst="flowChartPunchedTap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61"/>
          <p:cNvSpPr txBox="1"/>
          <p:nvPr/>
        </p:nvSpPr>
        <p:spPr>
          <a:xfrm>
            <a:off x="2320868" y="4599336"/>
            <a:ext cx="4098600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ja" sz="1200" b="1" dirty="0">
                <a:solidFill>
                  <a:schemeClr val="dk1"/>
                </a:solidFill>
                <a:highlight>
                  <a:srgbClr val="FFFFFF"/>
                </a:highlight>
              </a:rPr>
              <a:t>②一番下の【データ出力】をクリック</a:t>
            </a:r>
            <a:endParaRPr sz="2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61"/>
          <p:cNvSpPr/>
          <p:nvPr/>
        </p:nvSpPr>
        <p:spPr>
          <a:xfrm>
            <a:off x="3750875" y="4340278"/>
            <a:ext cx="399600" cy="304500"/>
          </a:xfrm>
          <a:prstGeom prst="striped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480;p61">
            <a:extLst>
              <a:ext uri="{FF2B5EF4-FFF2-40B4-BE49-F238E27FC236}">
                <a16:creationId xmlns:a16="http://schemas.microsoft.com/office/drawing/2014/main" id="{8AD214B1-64C1-4960-BEE2-68A323990C98}"/>
              </a:ext>
            </a:extLst>
          </p:cNvPr>
          <p:cNvSpPr txBox="1"/>
          <p:nvPr/>
        </p:nvSpPr>
        <p:spPr>
          <a:xfrm>
            <a:off x="273725" y="396246"/>
            <a:ext cx="7753500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ja" sz="1100" b="1" dirty="0">
                <a:solidFill>
                  <a:srgbClr val="FF0000"/>
                </a:solidFill>
                <a:highlight>
                  <a:srgbClr val="FFFFFF"/>
                </a:highlight>
              </a:rPr>
              <a:t>※</a:t>
            </a:r>
            <a:r>
              <a:rPr lang="ja-JP" altLang="en-US" sz="1100" b="1" dirty="0">
                <a:solidFill>
                  <a:srgbClr val="FF0000"/>
                </a:solidFill>
                <a:highlight>
                  <a:srgbClr val="FFFFFF"/>
                </a:highlight>
              </a:rPr>
              <a:t>山口県高体連主催試合では、大会当日</a:t>
            </a:r>
            <a:r>
              <a:rPr lang="ja" sz="1100" b="1" dirty="0">
                <a:solidFill>
                  <a:srgbClr val="FF0000"/>
                </a:solidFill>
                <a:highlight>
                  <a:srgbClr val="FFFFFF"/>
                </a:highlight>
              </a:rPr>
              <a:t>申込書の提出が必要</a:t>
            </a:r>
            <a:r>
              <a:rPr lang="ja-JP" altLang="en-US" sz="1100" b="1" dirty="0">
                <a:solidFill>
                  <a:srgbClr val="FF0000"/>
                </a:solidFill>
                <a:highlight>
                  <a:srgbClr val="FFFFFF"/>
                </a:highlight>
              </a:rPr>
              <a:t>です。</a:t>
            </a:r>
            <a:endParaRPr sz="21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281;p40">
            <a:extLst>
              <a:ext uri="{FF2B5EF4-FFF2-40B4-BE49-F238E27FC236}">
                <a16:creationId xmlns:a16="http://schemas.microsoft.com/office/drawing/2014/main" id="{321B72B5-05D1-43DB-8EED-07882F0D84E6}"/>
              </a:ext>
            </a:extLst>
          </p:cNvPr>
          <p:cNvSpPr txBox="1"/>
          <p:nvPr/>
        </p:nvSpPr>
        <p:spPr>
          <a:xfrm>
            <a:off x="5249334" y="3526261"/>
            <a:ext cx="2816824" cy="428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Arial"/>
              <a:buNone/>
              <a:tabLst/>
              <a:defRPr/>
            </a:pPr>
            <a:r>
              <a:rPr lang="ja-JP" altLang="en-US" sz="1500" b="1" dirty="0">
                <a:solidFill>
                  <a:srgbClr val="FF0000"/>
                </a:solidFill>
              </a:rPr>
              <a:t>次ページをご覧ください。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439;p56">
            <a:extLst>
              <a:ext uri="{FF2B5EF4-FFF2-40B4-BE49-F238E27FC236}">
                <a16:creationId xmlns:a16="http://schemas.microsoft.com/office/drawing/2014/main" id="{F51D3E20-8F08-4BDA-BBC9-814BE3EDEE2A}"/>
              </a:ext>
            </a:extLst>
          </p:cNvPr>
          <p:cNvSpPr/>
          <p:nvPr/>
        </p:nvSpPr>
        <p:spPr>
          <a:xfrm>
            <a:off x="3030702" y="4276425"/>
            <a:ext cx="573573" cy="290925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492;p61">
            <a:extLst>
              <a:ext uri="{FF2B5EF4-FFF2-40B4-BE49-F238E27FC236}">
                <a16:creationId xmlns:a16="http://schemas.microsoft.com/office/drawing/2014/main" id="{7C455D8E-9658-46B5-BB3A-62031C039119}"/>
              </a:ext>
            </a:extLst>
          </p:cNvPr>
          <p:cNvSpPr txBox="1"/>
          <p:nvPr/>
        </p:nvSpPr>
        <p:spPr>
          <a:xfrm>
            <a:off x="3961185" y="744224"/>
            <a:ext cx="4655357" cy="11243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100"/>
            </a:pPr>
            <a:r>
              <a:rPr lang="ja-JP" altLang="en-US" b="1" dirty="0">
                <a:solidFill>
                  <a:srgbClr val="FF0000"/>
                </a:solidFill>
              </a:rPr>
              <a:t>③大会申込</a:t>
            </a:r>
            <a:r>
              <a:rPr lang="en-US" altLang="ja-JP" b="1" dirty="0">
                <a:solidFill>
                  <a:srgbClr val="FF0000"/>
                </a:solidFill>
              </a:rPr>
              <a:t>Excel</a:t>
            </a:r>
            <a:r>
              <a:rPr lang="ja-JP" altLang="en-US" b="1" dirty="0">
                <a:solidFill>
                  <a:srgbClr val="FF0000"/>
                </a:solidFill>
              </a:rPr>
              <a:t>様式の出力について</a:t>
            </a:r>
            <a:r>
              <a:rPr lang="en-US" altLang="ja-JP" b="1" dirty="0">
                <a:solidFill>
                  <a:srgbClr val="FF0000"/>
                </a:solidFill>
              </a:rPr>
              <a:t>【</a:t>
            </a:r>
            <a:r>
              <a:rPr lang="ja-JP" altLang="en-US" b="1" dirty="0">
                <a:solidFill>
                  <a:srgbClr val="FF0000"/>
                </a:solidFill>
              </a:rPr>
              <a:t>ご注意</a:t>
            </a:r>
            <a:r>
              <a:rPr lang="en-US" altLang="ja-JP" b="1" dirty="0">
                <a:solidFill>
                  <a:srgbClr val="FF0000"/>
                </a:solidFill>
              </a:rPr>
              <a:t>】</a:t>
            </a:r>
            <a:endParaRPr lang="ja-JP" altLang="en-US" b="1" dirty="0">
              <a:solidFill>
                <a:srgbClr val="FF0000"/>
              </a:solidFill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100"/>
            </a:pPr>
            <a:r>
              <a:rPr lang="ja-JP" altLang="en-US" b="1" dirty="0"/>
              <a:t>→ブラウザに</a:t>
            </a:r>
            <a:r>
              <a:rPr lang="en-US" altLang="ja-JP" b="1" dirty="0"/>
              <a:t>Internet Explorer </a:t>
            </a:r>
            <a:r>
              <a:rPr lang="ja-JP" altLang="en-US" b="1" dirty="0"/>
              <a:t>を使用している場合は、データ出力</a:t>
            </a:r>
            <a:r>
              <a:rPr lang="en-US" altLang="ja-JP" b="1" dirty="0"/>
              <a:t>(</a:t>
            </a:r>
            <a:r>
              <a:rPr lang="ja-JP" altLang="en-US" b="1" dirty="0"/>
              <a:t>ダウンロード</a:t>
            </a:r>
            <a:r>
              <a:rPr lang="en-US" altLang="ja-JP" b="1" dirty="0"/>
              <a:t>)</a:t>
            </a:r>
            <a:r>
              <a:rPr lang="ja-JP" altLang="en-US" b="1" dirty="0"/>
              <a:t>できません。</a:t>
            </a:r>
            <a:endParaRPr lang="en-US" altLang="ja-JP" b="1" dirty="0"/>
          </a:p>
          <a:p>
            <a:pPr lvl="0">
              <a:lnSpc>
                <a:spcPct val="90000"/>
              </a:lnSpc>
              <a:buClr>
                <a:schemeClr val="dk1"/>
              </a:buClr>
              <a:buSzPts val="2100"/>
            </a:pPr>
            <a:r>
              <a:rPr lang="en-US" altLang="ja-JP" b="1"/>
              <a:t>Edge</a:t>
            </a:r>
            <a:r>
              <a:rPr lang="ja-JP" altLang="en-US" b="1"/>
              <a:t>または</a:t>
            </a:r>
            <a:r>
              <a:rPr lang="en-US" altLang="ja-JP" b="1" dirty="0"/>
              <a:t>Chrome</a:t>
            </a:r>
            <a:r>
              <a:rPr lang="ja-JP" altLang="en-US" b="1" dirty="0"/>
              <a:t>を使用してください。</a:t>
            </a:r>
            <a:endParaRPr sz="2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78;p61">
            <a:extLst>
              <a:ext uri="{FF2B5EF4-FFF2-40B4-BE49-F238E27FC236}">
                <a16:creationId xmlns:a16="http://schemas.microsoft.com/office/drawing/2014/main" id="{8269F365-17BD-4178-911E-3B16735DD97D}"/>
              </a:ext>
            </a:extLst>
          </p:cNvPr>
          <p:cNvSpPr txBox="1">
            <a:spLocks/>
          </p:cNvSpPr>
          <p:nvPr/>
        </p:nvSpPr>
        <p:spPr>
          <a:xfrm>
            <a:off x="278877" y="167381"/>
            <a:ext cx="4814400" cy="2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497B0"/>
              </a:buClr>
              <a:buSzPts val="1400"/>
              <a:buFont typeface="Arial"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8497B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大会申込</a:t>
            </a:r>
            <a:r>
              <a:rPr kumimoji="0" lang="en-US" altLang="ja" sz="1400" b="1" i="0" u="none" strike="noStrike" kern="0" cap="none" spc="0" normalizeH="0" baseline="0" noProof="0" dirty="0">
                <a:ln>
                  <a:noFill/>
                </a:ln>
                <a:solidFill>
                  <a:srgbClr val="8497B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Excel</a:t>
            </a: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8497B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の印刷の前に、確認・修正してください。</a:t>
            </a:r>
            <a:endParaRPr kumimoji="0" lang="ja-JP" altLang="en-US" sz="4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Google Shape;479;p61">
            <a:extLst>
              <a:ext uri="{FF2B5EF4-FFF2-40B4-BE49-F238E27FC236}">
                <a16:creationId xmlns:a16="http://schemas.microsoft.com/office/drawing/2014/main" id="{A81BB73E-5896-4BB7-82A1-150D6F4B06B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61721" y="4691574"/>
            <a:ext cx="277800" cy="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ja" sz="9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t>35</a:t>
            </a:fld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Google Shape;480;p61">
            <a:extLst>
              <a:ext uri="{FF2B5EF4-FFF2-40B4-BE49-F238E27FC236}">
                <a16:creationId xmlns:a16="http://schemas.microsoft.com/office/drawing/2014/main" id="{22CB26D1-1AAB-4285-9DC4-40F6A9F3362A}"/>
              </a:ext>
            </a:extLst>
          </p:cNvPr>
          <p:cNvSpPr txBox="1"/>
          <p:nvPr/>
        </p:nvSpPr>
        <p:spPr>
          <a:xfrm>
            <a:off x="238024" y="347899"/>
            <a:ext cx="7753500" cy="65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tabLst/>
              <a:defRPr/>
            </a:pPr>
            <a:r>
              <a:rPr kumimoji="0" lang="en-US" altLang="ja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Arial"/>
                <a:cs typeface="Arial"/>
                <a:sym typeface="Arial"/>
              </a:rPr>
              <a:t>※</a:t>
            </a:r>
            <a:r>
              <a:rPr kumimoji="0" lang="ja-JP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Arial"/>
                <a:cs typeface="Arial"/>
                <a:sym typeface="Arial"/>
              </a:rPr>
              <a:t>山口県高体連主催試合では、生年月日の記載は</a:t>
            </a:r>
            <a:r>
              <a:rPr lang="ja-JP" altLang="en-US" sz="1100" b="1" dirty="0">
                <a:solidFill>
                  <a:srgbClr val="FF0000"/>
                </a:solidFill>
                <a:highlight>
                  <a:srgbClr val="FFFFFF"/>
                </a:highlight>
              </a:rPr>
              <a:t>消去</a:t>
            </a:r>
            <a:r>
              <a:rPr kumimoji="0" lang="ja-JP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Arial"/>
                <a:cs typeface="Arial"/>
                <a:sym typeface="Arial"/>
              </a:rPr>
              <a:t>して提出してください。</a:t>
            </a:r>
            <a:endParaRPr kumimoji="0" lang="en-US" altLang="ja-JP" sz="11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FF"/>
              </a:highlight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tabLst/>
              <a:defRPr/>
            </a:pPr>
            <a:r>
              <a:rPr kumimoji="0" lang="en-US" altLang="ja-JP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Arial"/>
                <a:ea typeface="Arial"/>
                <a:cs typeface="Arial"/>
                <a:sym typeface="Arial"/>
              </a:rPr>
              <a:t>※</a:t>
            </a:r>
            <a:r>
              <a:rPr kumimoji="0" lang="ja-JP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Arial"/>
                <a:ea typeface="Arial"/>
                <a:cs typeface="Arial"/>
                <a:sym typeface="Arial"/>
              </a:rPr>
              <a:t>身長は、記載されていない場合は、仮会員登録者は管理者が参加者管理→仮会員登録基本情報で変更します。</a:t>
            </a:r>
            <a:endParaRPr kumimoji="0" lang="en-US" altLang="ja-JP" sz="11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FF"/>
              </a:highlight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tabLst/>
              <a:defRPr/>
            </a:pPr>
            <a:r>
              <a:rPr kumimoji="0" lang="ja-JP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　→本会員登録者は、個人でログインし、会員情報→詳細変更で修正します。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487;p61">
            <a:extLst>
              <a:ext uri="{FF2B5EF4-FFF2-40B4-BE49-F238E27FC236}">
                <a16:creationId xmlns:a16="http://schemas.microsoft.com/office/drawing/2014/main" id="{7498BA9C-CFBF-49A0-ABE1-7ED7445B1BA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8877" y="968985"/>
            <a:ext cx="4432377" cy="219467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" name="Google Shape;488;p61">
            <a:extLst>
              <a:ext uri="{FF2B5EF4-FFF2-40B4-BE49-F238E27FC236}">
                <a16:creationId xmlns:a16="http://schemas.microsoft.com/office/drawing/2014/main" id="{A3410771-CA23-4B13-8AC6-D91876D2C68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2638"/>
          <a:stretch/>
        </p:blipFill>
        <p:spPr>
          <a:xfrm>
            <a:off x="4863654" y="1767011"/>
            <a:ext cx="3889447" cy="129729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" name="Google Shape;439;p56">
            <a:extLst>
              <a:ext uri="{FF2B5EF4-FFF2-40B4-BE49-F238E27FC236}">
                <a16:creationId xmlns:a16="http://schemas.microsoft.com/office/drawing/2014/main" id="{DE0F08AE-5B29-40E3-8B0C-746A84764089}"/>
              </a:ext>
            </a:extLst>
          </p:cNvPr>
          <p:cNvSpPr/>
          <p:nvPr/>
        </p:nvSpPr>
        <p:spPr>
          <a:xfrm>
            <a:off x="2615709" y="2173137"/>
            <a:ext cx="573573" cy="990525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81;p40">
            <a:extLst>
              <a:ext uri="{FF2B5EF4-FFF2-40B4-BE49-F238E27FC236}">
                <a16:creationId xmlns:a16="http://schemas.microsoft.com/office/drawing/2014/main" id="{20F9D594-E6E2-4DB7-95C0-3BC590D67A60}"/>
              </a:ext>
            </a:extLst>
          </p:cNvPr>
          <p:cNvSpPr txBox="1"/>
          <p:nvPr/>
        </p:nvSpPr>
        <p:spPr>
          <a:xfrm>
            <a:off x="2615709" y="2325386"/>
            <a:ext cx="535545" cy="428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Arial"/>
              <a:buNone/>
              <a:tabLst/>
              <a:defRPr/>
            </a:pPr>
            <a:r>
              <a:rPr kumimoji="0" lang="ja-JP" alt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消去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439;p56">
            <a:extLst>
              <a:ext uri="{FF2B5EF4-FFF2-40B4-BE49-F238E27FC236}">
                <a16:creationId xmlns:a16="http://schemas.microsoft.com/office/drawing/2014/main" id="{850A249E-8874-466E-86B7-181C37AB601A}"/>
              </a:ext>
            </a:extLst>
          </p:cNvPr>
          <p:cNvSpPr/>
          <p:nvPr/>
        </p:nvSpPr>
        <p:spPr>
          <a:xfrm>
            <a:off x="3341682" y="2173137"/>
            <a:ext cx="430871" cy="990525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81;p40">
            <a:extLst>
              <a:ext uri="{FF2B5EF4-FFF2-40B4-BE49-F238E27FC236}">
                <a16:creationId xmlns:a16="http://schemas.microsoft.com/office/drawing/2014/main" id="{6AC1E23E-3B59-49C1-8E2F-E9BF5561D04F}"/>
              </a:ext>
            </a:extLst>
          </p:cNvPr>
          <p:cNvSpPr txBox="1"/>
          <p:nvPr/>
        </p:nvSpPr>
        <p:spPr>
          <a:xfrm>
            <a:off x="3257994" y="2473849"/>
            <a:ext cx="535545" cy="428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Arial"/>
              <a:buNone/>
              <a:tabLst/>
              <a:defRPr/>
            </a:pPr>
            <a:r>
              <a:rPr kumimoji="0" lang="ja-JP" alt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学年</a:t>
            </a: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Arial"/>
              <a:buNone/>
              <a:tabLst/>
              <a:defRPr/>
            </a:pPr>
            <a:r>
              <a:rPr kumimoji="0" lang="ja-JP" alt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を</a:t>
            </a: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Arial"/>
              <a:buNone/>
              <a:tabLst/>
              <a:defRPr/>
            </a:pPr>
            <a:r>
              <a:rPr kumimoji="0" lang="ja-JP" alt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入力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439;p56">
            <a:extLst>
              <a:ext uri="{FF2B5EF4-FFF2-40B4-BE49-F238E27FC236}">
                <a16:creationId xmlns:a16="http://schemas.microsoft.com/office/drawing/2014/main" id="{BC3059EC-3798-42CF-AAC5-F5A2569E3EB2}"/>
              </a:ext>
            </a:extLst>
          </p:cNvPr>
          <p:cNvSpPr/>
          <p:nvPr/>
        </p:nvSpPr>
        <p:spPr>
          <a:xfrm>
            <a:off x="6808378" y="2499692"/>
            <a:ext cx="1447274" cy="142809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81;p40">
            <a:extLst>
              <a:ext uri="{FF2B5EF4-FFF2-40B4-BE49-F238E27FC236}">
                <a16:creationId xmlns:a16="http://schemas.microsoft.com/office/drawing/2014/main" id="{0A13BD3F-B61E-4BD4-BA3B-79F3CDCD1138}"/>
              </a:ext>
            </a:extLst>
          </p:cNvPr>
          <p:cNvSpPr txBox="1"/>
          <p:nvPr/>
        </p:nvSpPr>
        <p:spPr>
          <a:xfrm>
            <a:off x="7230809" y="2170898"/>
            <a:ext cx="1273568" cy="428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Arial"/>
              <a:buNone/>
              <a:tabLst/>
              <a:defRPr/>
            </a:pPr>
            <a:r>
              <a:rPr kumimoji="0" lang="ja-JP" alt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日付入力する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81;p40">
            <a:extLst>
              <a:ext uri="{FF2B5EF4-FFF2-40B4-BE49-F238E27FC236}">
                <a16:creationId xmlns:a16="http://schemas.microsoft.com/office/drawing/2014/main" id="{FB1F83BD-F00E-4054-BA83-EDD0CDD8C5E1}"/>
              </a:ext>
            </a:extLst>
          </p:cNvPr>
          <p:cNvSpPr txBox="1"/>
          <p:nvPr/>
        </p:nvSpPr>
        <p:spPr>
          <a:xfrm>
            <a:off x="6832455" y="2871768"/>
            <a:ext cx="1805385" cy="806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Arial"/>
              <a:buNone/>
              <a:tabLst/>
              <a:defRPr/>
            </a:pPr>
            <a:r>
              <a:rPr kumimoji="0" lang="ja-JP" alt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校長名を入力する</a:t>
            </a: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Arial"/>
              <a:buNone/>
              <a:tabLst/>
              <a:defRPr/>
            </a:pPr>
            <a:r>
              <a:rPr lang="en-US" altLang="ja-JP" sz="1500" b="1" dirty="0">
                <a:solidFill>
                  <a:schemeClr val="tx1"/>
                </a:solidFill>
                <a:ea typeface="Arial"/>
              </a:rPr>
              <a:t>※</a:t>
            </a:r>
            <a:r>
              <a:rPr lang="ja-JP" altLang="en-US" sz="1500" b="1" dirty="0">
                <a:solidFill>
                  <a:schemeClr val="tx1"/>
                </a:solidFill>
                <a:ea typeface="Arial"/>
              </a:rPr>
              <a:t>セル結合して入力してください。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Arial"/>
              <a:sym typeface="Arial"/>
            </a:endParaRPr>
          </a:p>
        </p:txBody>
      </p:sp>
      <p:sp>
        <p:nvSpPr>
          <p:cNvPr id="26" name="Google Shape;439;p56">
            <a:extLst>
              <a:ext uri="{FF2B5EF4-FFF2-40B4-BE49-F238E27FC236}">
                <a16:creationId xmlns:a16="http://schemas.microsoft.com/office/drawing/2014/main" id="{8451B3A4-A57C-4E66-B7AB-C41FCE0CA3CE}"/>
              </a:ext>
            </a:extLst>
          </p:cNvPr>
          <p:cNvSpPr/>
          <p:nvPr/>
        </p:nvSpPr>
        <p:spPr>
          <a:xfrm>
            <a:off x="7036310" y="2684914"/>
            <a:ext cx="1323845" cy="220623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439;p56">
            <a:extLst>
              <a:ext uri="{FF2B5EF4-FFF2-40B4-BE49-F238E27FC236}">
                <a16:creationId xmlns:a16="http://schemas.microsoft.com/office/drawing/2014/main" id="{89523DA4-04C5-41B8-B3B2-E5B73DF84822}"/>
              </a:ext>
            </a:extLst>
          </p:cNvPr>
          <p:cNvSpPr/>
          <p:nvPr/>
        </p:nvSpPr>
        <p:spPr>
          <a:xfrm>
            <a:off x="4945362" y="2499692"/>
            <a:ext cx="1805385" cy="471471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81;p40">
            <a:extLst>
              <a:ext uri="{FF2B5EF4-FFF2-40B4-BE49-F238E27FC236}">
                <a16:creationId xmlns:a16="http://schemas.microsoft.com/office/drawing/2014/main" id="{65901EF0-EA95-49AB-A0F8-E21EEC0BA16C}"/>
              </a:ext>
            </a:extLst>
          </p:cNvPr>
          <p:cNvSpPr txBox="1"/>
          <p:nvPr/>
        </p:nvSpPr>
        <p:spPr>
          <a:xfrm>
            <a:off x="5313786" y="2530990"/>
            <a:ext cx="991410" cy="428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Arial"/>
              <a:buNone/>
              <a:tabLst/>
              <a:defRPr/>
            </a:pPr>
            <a:r>
              <a:rPr kumimoji="0" lang="ja-JP" alt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空欄です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吹き出し: 四角形 1">
            <a:extLst>
              <a:ext uri="{FF2B5EF4-FFF2-40B4-BE49-F238E27FC236}">
                <a16:creationId xmlns:a16="http://schemas.microsoft.com/office/drawing/2014/main" id="{8815261C-C3C5-4C41-95BE-9A10FE1834F8}"/>
              </a:ext>
            </a:extLst>
          </p:cNvPr>
          <p:cNvSpPr/>
          <p:nvPr/>
        </p:nvSpPr>
        <p:spPr>
          <a:xfrm>
            <a:off x="317079" y="3243610"/>
            <a:ext cx="2296470" cy="584115"/>
          </a:xfrm>
          <a:prstGeom prst="wedgeRectCallout">
            <a:avLst>
              <a:gd name="adj1" fmla="val 88559"/>
              <a:gd name="adj2" fmla="val -14147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学年は、学年の数字のみ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高校</a:t>
            </a:r>
            <a:r>
              <a:rPr kumimoji="1" lang="en-US" altLang="ja-JP" dirty="0">
                <a:solidFill>
                  <a:schemeClr val="tx1"/>
                </a:solidFill>
              </a:rPr>
              <a:t>2</a:t>
            </a:r>
            <a:r>
              <a:rPr kumimoji="1" lang="ja-JP" altLang="en-US" dirty="0">
                <a:solidFill>
                  <a:schemeClr val="tx1"/>
                </a:solidFill>
              </a:rPr>
              <a:t>年→</a:t>
            </a:r>
            <a:r>
              <a:rPr kumimoji="1" lang="en-US" altLang="ja-JP" dirty="0">
                <a:solidFill>
                  <a:schemeClr val="tx1"/>
                </a:solidFill>
              </a:rPr>
              <a:t>2(</a:t>
            </a:r>
            <a:r>
              <a:rPr kumimoji="1" lang="ja-JP" altLang="en-US" dirty="0">
                <a:solidFill>
                  <a:schemeClr val="tx1"/>
                </a:solidFill>
              </a:rPr>
              <a:t>半角</a:t>
            </a:r>
            <a:r>
              <a:rPr kumimoji="1" lang="en-US" altLang="ja-JP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8" name="Google Shape;439;p56">
            <a:extLst>
              <a:ext uri="{FF2B5EF4-FFF2-40B4-BE49-F238E27FC236}">
                <a16:creationId xmlns:a16="http://schemas.microsoft.com/office/drawing/2014/main" id="{5C723D54-9C7C-40F0-AD63-ED4D668E1436}"/>
              </a:ext>
            </a:extLst>
          </p:cNvPr>
          <p:cNvSpPr/>
          <p:nvPr/>
        </p:nvSpPr>
        <p:spPr>
          <a:xfrm>
            <a:off x="4945361" y="1982019"/>
            <a:ext cx="2180001" cy="390208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439;p56">
            <a:extLst>
              <a:ext uri="{FF2B5EF4-FFF2-40B4-BE49-F238E27FC236}">
                <a16:creationId xmlns:a16="http://schemas.microsoft.com/office/drawing/2014/main" id="{B249CC18-2910-4DE6-BF0A-5F2D4DCD4039}"/>
              </a:ext>
            </a:extLst>
          </p:cNvPr>
          <p:cNvSpPr/>
          <p:nvPr/>
        </p:nvSpPr>
        <p:spPr>
          <a:xfrm>
            <a:off x="3793540" y="2162106"/>
            <a:ext cx="255374" cy="1055743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吹き出し: 四角形 30">
            <a:extLst>
              <a:ext uri="{FF2B5EF4-FFF2-40B4-BE49-F238E27FC236}">
                <a16:creationId xmlns:a16="http://schemas.microsoft.com/office/drawing/2014/main" id="{0177F5BB-180E-4076-A8EF-5AAE04ECD687}"/>
              </a:ext>
            </a:extLst>
          </p:cNvPr>
          <p:cNvSpPr/>
          <p:nvPr/>
        </p:nvSpPr>
        <p:spPr>
          <a:xfrm>
            <a:off x="278877" y="3967328"/>
            <a:ext cx="4293123" cy="928844"/>
          </a:xfrm>
          <a:prstGeom prst="wedgeRectCallout">
            <a:avLst>
              <a:gd name="adj1" fmla="val 35284"/>
              <a:gd name="adj2" fmla="val -128032"/>
            </a:avLst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身長の値が未記載の場合は、</a:t>
            </a:r>
            <a:r>
              <a:rPr kumimoji="1" lang="en-US" altLang="ja-JP" dirty="0">
                <a:solidFill>
                  <a:schemeClr val="tx1"/>
                </a:solidFill>
              </a:rPr>
              <a:t>MYHANDBALL</a:t>
            </a: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　チーム情報管理→参加者管理→仮登録会員一覧→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該当選手の詳細情報入力で修正・変更。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本登録会員は、メンバーでログインして変更します。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32" name="Google Shape;439;p56">
            <a:extLst>
              <a:ext uri="{FF2B5EF4-FFF2-40B4-BE49-F238E27FC236}">
                <a16:creationId xmlns:a16="http://schemas.microsoft.com/office/drawing/2014/main" id="{66C87EF2-25DD-47C4-BA1F-E1CF0ABF01BC}"/>
              </a:ext>
            </a:extLst>
          </p:cNvPr>
          <p:cNvSpPr/>
          <p:nvPr/>
        </p:nvSpPr>
        <p:spPr>
          <a:xfrm>
            <a:off x="2900261" y="1437860"/>
            <a:ext cx="1671739" cy="170386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吹き出し: 四角形 32">
            <a:extLst>
              <a:ext uri="{FF2B5EF4-FFF2-40B4-BE49-F238E27FC236}">
                <a16:creationId xmlns:a16="http://schemas.microsoft.com/office/drawing/2014/main" id="{747EE2AA-B35E-46E4-93B8-1736DEDB7607}"/>
              </a:ext>
            </a:extLst>
          </p:cNvPr>
          <p:cNvSpPr/>
          <p:nvPr/>
        </p:nvSpPr>
        <p:spPr>
          <a:xfrm>
            <a:off x="1047455" y="997852"/>
            <a:ext cx="3524545" cy="281539"/>
          </a:xfrm>
          <a:prstGeom prst="wedgeRectCallout">
            <a:avLst>
              <a:gd name="adj1" fmla="val 30335"/>
              <a:gd name="adj2" fmla="val 124038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代表者は、学校長名になっているはずです。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7" name="吹き出し: 四角形 6">
            <a:extLst>
              <a:ext uri="{FF2B5EF4-FFF2-40B4-BE49-F238E27FC236}">
                <a16:creationId xmlns:a16="http://schemas.microsoft.com/office/drawing/2014/main" id="{CB3BE7C4-8611-4A2C-8940-EFE8F76E838F}"/>
              </a:ext>
            </a:extLst>
          </p:cNvPr>
          <p:cNvSpPr/>
          <p:nvPr/>
        </p:nvSpPr>
        <p:spPr>
          <a:xfrm>
            <a:off x="4863654" y="1042765"/>
            <a:ext cx="3889447" cy="565481"/>
          </a:xfrm>
          <a:prstGeom prst="wedgeRectCallout">
            <a:avLst>
              <a:gd name="adj1" fmla="val -39122"/>
              <a:gd name="adj2" fmla="val 13540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buClr>
                <a:srgbClr val="FF0000"/>
              </a:buClr>
              <a:buSzPts val="1500"/>
              <a:defRPr/>
            </a:pPr>
            <a:r>
              <a:rPr lang="ja-JP" altLang="en-US" sz="1200" b="1" dirty="0">
                <a:solidFill>
                  <a:srgbClr val="FF0000"/>
                </a:solidFill>
                <a:cs typeface="Arial"/>
              </a:rPr>
              <a:t>備考欄</a:t>
            </a:r>
          </a:p>
          <a:p>
            <a:pPr lvl="0">
              <a:lnSpc>
                <a:spcPct val="90000"/>
              </a:lnSpc>
              <a:buClr>
                <a:srgbClr val="FF0000"/>
              </a:buClr>
              <a:buSzPts val="1500"/>
              <a:defRPr/>
            </a:pPr>
            <a:r>
              <a:rPr lang="ja-JP" altLang="en-US" sz="1200" b="1" dirty="0">
                <a:solidFill>
                  <a:schemeClr val="tx1"/>
                </a:solidFill>
                <a:ea typeface="Arial"/>
              </a:rPr>
              <a:t>ベンチ外</a:t>
            </a:r>
            <a:r>
              <a:rPr lang="en-US" altLang="ja-JP" sz="1200" b="1" dirty="0">
                <a:solidFill>
                  <a:schemeClr val="tx1"/>
                </a:solidFill>
                <a:ea typeface="Arial"/>
              </a:rPr>
              <a:t>(</a:t>
            </a:r>
            <a:r>
              <a:rPr lang="ja-JP" altLang="en-US" sz="1200" b="1" dirty="0">
                <a:solidFill>
                  <a:schemeClr val="tx1"/>
                </a:solidFill>
                <a:ea typeface="Arial"/>
              </a:rPr>
              <a:t>ドクター・トレーナー・通訳</a:t>
            </a:r>
            <a:r>
              <a:rPr lang="en-US" altLang="ja-JP" sz="1200" b="1" dirty="0">
                <a:solidFill>
                  <a:schemeClr val="tx1"/>
                </a:solidFill>
                <a:ea typeface="Arial"/>
              </a:rPr>
              <a:t>)</a:t>
            </a:r>
            <a:r>
              <a:rPr lang="ja-JP" altLang="en-US" sz="1200" b="1" dirty="0">
                <a:solidFill>
                  <a:schemeClr val="tx1"/>
                </a:solidFill>
              </a:rPr>
              <a:t>を</a:t>
            </a:r>
            <a:r>
              <a:rPr lang="ja-JP" altLang="en-US" sz="1200" b="1" dirty="0">
                <a:solidFill>
                  <a:schemeClr val="tx1"/>
                </a:solidFill>
                <a:cs typeface="Arial"/>
              </a:rPr>
              <a:t>入力した場合、ここに氏名</a:t>
            </a:r>
            <a:r>
              <a:rPr lang="en-US" altLang="ja-JP" sz="1200" b="1" dirty="0">
                <a:solidFill>
                  <a:schemeClr val="tx1"/>
                </a:solidFill>
                <a:cs typeface="Arial"/>
              </a:rPr>
              <a:t>(</a:t>
            </a:r>
            <a:r>
              <a:rPr lang="ja-JP" altLang="en-US" sz="1200" b="1" dirty="0">
                <a:solidFill>
                  <a:schemeClr val="tx1"/>
                </a:solidFill>
              </a:rPr>
              <a:t>役割</a:t>
            </a:r>
            <a:r>
              <a:rPr lang="en-US" altLang="ja-JP" sz="1200" b="1" dirty="0">
                <a:solidFill>
                  <a:schemeClr val="tx1"/>
                </a:solidFill>
              </a:rPr>
              <a:t>)</a:t>
            </a:r>
            <a:r>
              <a:rPr lang="ja-JP" altLang="en-US" sz="1200" b="1" dirty="0">
                <a:solidFill>
                  <a:schemeClr val="tx1"/>
                </a:solidFill>
              </a:rPr>
              <a:t>が</a:t>
            </a:r>
            <a:r>
              <a:rPr lang="ja-JP" altLang="en-US" sz="1200" b="1" dirty="0">
                <a:solidFill>
                  <a:schemeClr val="tx1"/>
                </a:solidFill>
                <a:cs typeface="Arial"/>
              </a:rPr>
              <a:t>記載されます。</a:t>
            </a:r>
            <a:endParaRPr lang="ja-JP" altLang="en-US" sz="1000" dirty="0">
              <a:solidFill>
                <a:schemeClr val="tx1"/>
              </a:solidFill>
              <a:ea typeface="Arial"/>
              <a:cs typeface="Arial"/>
            </a:endParaRPr>
          </a:p>
        </p:txBody>
      </p:sp>
      <p:sp>
        <p:nvSpPr>
          <p:cNvPr id="35" name="Google Shape;439;p56">
            <a:extLst>
              <a:ext uri="{FF2B5EF4-FFF2-40B4-BE49-F238E27FC236}">
                <a16:creationId xmlns:a16="http://schemas.microsoft.com/office/drawing/2014/main" id="{ED38A684-7E79-4B1A-A9CB-9198C6F7E6DA}"/>
              </a:ext>
            </a:extLst>
          </p:cNvPr>
          <p:cNvSpPr/>
          <p:nvPr/>
        </p:nvSpPr>
        <p:spPr>
          <a:xfrm>
            <a:off x="4711253" y="3678634"/>
            <a:ext cx="3793123" cy="118304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ja-JP" altLang="en-US" sz="1100" b="1" u="sng" dirty="0">
                <a:solidFill>
                  <a:schemeClr val="tx1"/>
                </a:solidFill>
              </a:rPr>
              <a:t>ちょっとだけアドバイス</a:t>
            </a:r>
            <a:endParaRPr lang="en-US" altLang="ja-JP" sz="1100" b="1" u="sng" dirty="0">
              <a:solidFill>
                <a:schemeClr val="tx1"/>
              </a:solidFill>
            </a:endParaRPr>
          </a:p>
          <a:p>
            <a:pPr lvl="0">
              <a:buSzPts val="1400"/>
              <a:defRPr/>
            </a:pPr>
            <a:r>
              <a:rPr lang="ja-JP" altLang="en-US" sz="1100" b="1" dirty="0">
                <a:solidFill>
                  <a:schemeClr val="tx1"/>
                </a:solidFill>
              </a:rPr>
              <a:t>この作業は、メンバーが最終確定の後、システム停止日時直前にダウンロードされる方が、</a:t>
            </a:r>
            <a:r>
              <a:rPr lang="en-US" altLang="ja-JP" sz="1100" b="1" dirty="0">
                <a:solidFill>
                  <a:schemeClr val="tx1"/>
                </a:solidFill>
              </a:rPr>
              <a:t>2</a:t>
            </a:r>
            <a:r>
              <a:rPr lang="ja-JP" altLang="en-US" sz="1100" b="1" dirty="0">
                <a:solidFill>
                  <a:schemeClr val="tx1"/>
                </a:solidFill>
              </a:rPr>
              <a:t>度手間のリスクを回避できます。決済の期間もありますので、計画的に処理を行ってください。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19717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61"/>
          <p:cNvSpPr txBox="1">
            <a:spLocks noGrp="1"/>
          </p:cNvSpPr>
          <p:nvPr>
            <p:ph type="title"/>
          </p:nvPr>
        </p:nvSpPr>
        <p:spPr>
          <a:xfrm>
            <a:off x="278877" y="167381"/>
            <a:ext cx="4814400" cy="2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497B0"/>
              </a:buClr>
              <a:buSzPts val="1400"/>
              <a:buFont typeface="Arial"/>
              <a:buNone/>
            </a:pPr>
            <a:r>
              <a:rPr lang="ja-JP" altLang="en-US" sz="1400" b="1" dirty="0">
                <a:solidFill>
                  <a:srgbClr val="8497B0"/>
                </a:solidFill>
              </a:rPr>
              <a:t>参加メンバーの変更</a:t>
            </a:r>
            <a:endParaRPr dirty="0"/>
          </a:p>
        </p:txBody>
      </p:sp>
      <p:sp>
        <p:nvSpPr>
          <p:cNvPr id="479" name="Google Shape;479;p61"/>
          <p:cNvSpPr txBox="1">
            <a:spLocks noGrp="1"/>
          </p:cNvSpPr>
          <p:nvPr>
            <p:ph type="sldNum" idx="12"/>
          </p:nvPr>
        </p:nvSpPr>
        <p:spPr>
          <a:xfrm>
            <a:off x="8661721" y="4691574"/>
            <a:ext cx="277800" cy="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altLang="ja"/>
              <a:t>36</a:t>
            </a:fld>
            <a:endParaRPr/>
          </a:p>
        </p:txBody>
      </p:sp>
      <p:sp>
        <p:nvSpPr>
          <p:cNvPr id="490" name="Google Shape;490;p61"/>
          <p:cNvSpPr txBox="1"/>
          <p:nvPr/>
        </p:nvSpPr>
        <p:spPr>
          <a:xfrm>
            <a:off x="299711" y="385181"/>
            <a:ext cx="4104659" cy="8310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altLang="ja-JP" sz="1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【</a:t>
            </a:r>
            <a:r>
              <a:rPr lang="ja-JP" altLang="en-US" sz="1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申込締切は、</a:t>
            </a:r>
            <a:r>
              <a:rPr lang="en-US" altLang="ja-JP" sz="1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9/22(</a:t>
            </a:r>
            <a:r>
              <a:rPr lang="ja-JP" altLang="en-US" sz="1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金</a:t>
            </a:r>
            <a:r>
              <a:rPr lang="en-US" altLang="ja-JP" sz="1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)12:00</a:t>
            </a:r>
            <a:r>
              <a:rPr lang="ja-JP" altLang="en-US" sz="1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です。</a:t>
            </a:r>
            <a:r>
              <a:rPr lang="en-US" altLang="ja-JP" sz="1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】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ja-JP" altLang="en-US" sz="1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　→</a:t>
            </a:r>
            <a:r>
              <a:rPr lang="en-US" altLang="ja-JP" sz="1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9/22(</a:t>
            </a:r>
            <a:r>
              <a:rPr lang="ja-JP" altLang="en-US" sz="1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金</a:t>
            </a:r>
            <a:r>
              <a:rPr lang="en-US" altLang="ja-JP" sz="1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)12:00</a:t>
            </a:r>
            <a:r>
              <a:rPr lang="ja-JP" altLang="en-US" sz="1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以降申込がない場合、チー</a:t>
            </a:r>
            <a:r>
              <a:rPr lang="ja-JP" altLang="en-US" sz="1200" b="1" dirty="0">
                <a:solidFill>
                  <a:schemeClr val="tx1"/>
                </a:solidFill>
              </a:rPr>
              <a:t>ムに</a:t>
            </a:r>
            <a:r>
              <a:rPr lang="ja-JP" altLang="en-US" sz="1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は専門</a:t>
            </a:r>
            <a:endParaRPr lang="en-US" altLang="ja-JP" sz="12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ja-JP" altLang="en-US" sz="1200" b="1" dirty="0">
                <a:solidFill>
                  <a:schemeClr val="tx1"/>
                </a:solidFill>
              </a:rPr>
              <a:t>　　</a:t>
            </a:r>
            <a:r>
              <a:rPr lang="ja-JP" altLang="en-US" sz="1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委員長から確認の電話があります。</a:t>
            </a:r>
          </a:p>
        </p:txBody>
      </p:sp>
      <p:sp>
        <p:nvSpPr>
          <p:cNvPr id="18" name="Google Shape;490;p61">
            <a:extLst>
              <a:ext uri="{FF2B5EF4-FFF2-40B4-BE49-F238E27FC236}">
                <a16:creationId xmlns:a16="http://schemas.microsoft.com/office/drawing/2014/main" id="{E8143244-5E75-4BD1-8A6C-6C35256F9A73}"/>
              </a:ext>
            </a:extLst>
          </p:cNvPr>
          <p:cNvSpPr txBox="1"/>
          <p:nvPr/>
        </p:nvSpPr>
        <p:spPr>
          <a:xfrm>
            <a:off x="278877" y="1515818"/>
            <a:ext cx="3931878" cy="2076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ja-JP" altLang="en-US" sz="1200" b="1" dirty="0">
                <a:solidFill>
                  <a:schemeClr val="dk1"/>
                </a:solidFill>
                <a:highlight>
                  <a:srgbClr val="FFFFFF"/>
                </a:highlight>
              </a:rPr>
              <a:t>■ 参加者追加</a:t>
            </a:r>
            <a:endParaRPr lang="en-US" altLang="ja-JP" sz="1200" b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ja-JP" altLang="en-US" sz="1200" b="1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　　</a:t>
            </a:r>
            <a:r>
              <a:rPr lang="en-US" altLang="ja-JP" sz="1200" b="1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P.13</a:t>
            </a:r>
            <a:r>
              <a:rPr lang="ja-JP" altLang="en-US" sz="1200" b="1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～</a:t>
            </a:r>
            <a:r>
              <a:rPr lang="en-US" altLang="ja-JP" sz="1200" b="1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18</a:t>
            </a:r>
            <a:r>
              <a:rPr lang="ja-JP" altLang="en-US" sz="1200" b="1" dirty="0">
                <a:solidFill>
                  <a:schemeClr val="dk1"/>
                </a:solidFill>
                <a:highlight>
                  <a:srgbClr val="FFFFFF"/>
                </a:highlight>
              </a:rPr>
              <a:t>の手順で追加してください。追加後、背番</a:t>
            </a:r>
            <a:endParaRPr lang="en-US" altLang="ja-JP" sz="1200" b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ja-JP" altLang="en-US" sz="1200" b="1" dirty="0">
                <a:solidFill>
                  <a:schemeClr val="dk1"/>
                </a:solidFill>
                <a:highlight>
                  <a:srgbClr val="FFFFFF"/>
                </a:highlight>
              </a:rPr>
              <a:t>　号等を入力してください（</a:t>
            </a:r>
            <a:r>
              <a:rPr lang="en-US" altLang="ja-JP" sz="1200" b="1" dirty="0">
                <a:solidFill>
                  <a:schemeClr val="dk1"/>
                </a:solidFill>
                <a:highlight>
                  <a:srgbClr val="FFFFFF"/>
                </a:highlight>
              </a:rPr>
              <a:t>P.25</a:t>
            </a:r>
            <a:r>
              <a:rPr lang="ja-JP" altLang="en-US" sz="1200" b="1" dirty="0">
                <a:solidFill>
                  <a:schemeClr val="dk1"/>
                </a:solidFill>
                <a:highlight>
                  <a:srgbClr val="FFFFFF"/>
                </a:highlight>
              </a:rPr>
              <a:t>）</a:t>
            </a:r>
            <a:endParaRPr lang="en-US" altLang="ja-JP" sz="1200" b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ja-JP" altLang="en-US" sz="1200" b="1" dirty="0">
                <a:solidFill>
                  <a:schemeClr val="dk1"/>
                </a:solidFill>
                <a:highlight>
                  <a:srgbClr val="FFFFFF"/>
                </a:highlight>
              </a:rPr>
              <a:t>■参加者の背番号・役職の変更</a:t>
            </a:r>
            <a:endParaRPr lang="en-US" altLang="ja-JP" sz="1200" b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ja-JP" altLang="en-US" sz="1200" b="1" dirty="0">
                <a:solidFill>
                  <a:schemeClr val="dk1"/>
                </a:solidFill>
                <a:highlight>
                  <a:srgbClr val="FFFFFF"/>
                </a:highlight>
              </a:rPr>
              <a:t>　　</a:t>
            </a:r>
            <a:r>
              <a:rPr lang="en-US" altLang="ja-JP" sz="1200" b="1" dirty="0">
                <a:solidFill>
                  <a:schemeClr val="dk1"/>
                </a:solidFill>
                <a:highlight>
                  <a:srgbClr val="FFFFFF"/>
                </a:highlight>
              </a:rPr>
              <a:t>P.25</a:t>
            </a:r>
            <a:r>
              <a:rPr lang="ja-JP" altLang="en-US" sz="1200" b="1" dirty="0">
                <a:solidFill>
                  <a:schemeClr val="dk1"/>
                </a:solidFill>
                <a:highlight>
                  <a:srgbClr val="FFFFFF"/>
                </a:highlight>
              </a:rPr>
              <a:t>の画面から変更してください</a:t>
            </a:r>
            <a:endParaRPr lang="en-US" altLang="ja-JP" sz="1200" b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ja-JP" altLang="en-US" sz="1200" b="1" dirty="0">
                <a:solidFill>
                  <a:schemeClr val="dk1"/>
                </a:solidFill>
                <a:highlight>
                  <a:srgbClr val="FFFFFF"/>
                </a:highlight>
              </a:rPr>
              <a:t>■参加者の削除</a:t>
            </a:r>
            <a:endParaRPr lang="en-US" altLang="ja-JP" sz="1200" b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>
              <a:buClr>
                <a:schemeClr val="dk1"/>
              </a:buClr>
              <a:buSzPts val="2100"/>
            </a:pPr>
            <a:r>
              <a:rPr lang="ja-JP" altLang="en-US" sz="1200" b="1" dirty="0">
                <a:solidFill>
                  <a:schemeClr val="dk1"/>
                </a:solidFill>
                <a:highlight>
                  <a:srgbClr val="FFFFFF"/>
                </a:highlight>
              </a:rPr>
              <a:t>システム上でメンバー削除はできません。</a:t>
            </a:r>
            <a:r>
              <a:rPr lang="en-US" altLang="ja-JP" sz="1200" b="1" dirty="0">
                <a:solidFill>
                  <a:schemeClr val="dk1"/>
                </a:solidFill>
                <a:highlight>
                  <a:srgbClr val="FFFFFF"/>
                </a:highlight>
              </a:rPr>
              <a:t>P.25</a:t>
            </a:r>
            <a:r>
              <a:rPr lang="ja-JP" altLang="en-US" sz="1200" b="1" dirty="0">
                <a:solidFill>
                  <a:schemeClr val="dk1"/>
                </a:solidFill>
                <a:highlight>
                  <a:srgbClr val="FFFFFF"/>
                </a:highlight>
              </a:rPr>
              <a:t>の画面の主将列に「削除」と登録してください。背番号列には、「</a:t>
            </a:r>
            <a:r>
              <a:rPr lang="en-US" altLang="ja-JP" sz="1200" b="1" dirty="0">
                <a:solidFill>
                  <a:schemeClr val="dk1"/>
                </a:solidFill>
                <a:highlight>
                  <a:srgbClr val="FFFFFF"/>
                </a:highlight>
              </a:rPr>
              <a:t>901</a:t>
            </a:r>
            <a:r>
              <a:rPr lang="ja-JP" altLang="en-US" sz="1200" b="1" dirty="0">
                <a:solidFill>
                  <a:schemeClr val="dk1"/>
                </a:solidFill>
                <a:highlight>
                  <a:srgbClr val="FFFFFF"/>
                </a:highlight>
              </a:rPr>
              <a:t>、</a:t>
            </a:r>
            <a:r>
              <a:rPr lang="en-US" altLang="ja-JP" sz="1200" b="1" dirty="0">
                <a:solidFill>
                  <a:schemeClr val="dk1"/>
                </a:solidFill>
                <a:highlight>
                  <a:srgbClr val="FFFFFF"/>
                </a:highlight>
              </a:rPr>
              <a:t>902</a:t>
            </a:r>
            <a:r>
              <a:rPr lang="ja-JP" altLang="en-US" sz="1200" b="1" dirty="0">
                <a:solidFill>
                  <a:schemeClr val="dk1"/>
                </a:solidFill>
                <a:highlight>
                  <a:srgbClr val="FFFFFF"/>
                </a:highlight>
              </a:rPr>
              <a:t>･･･」という番号を付けてください。</a:t>
            </a:r>
            <a:endParaRPr lang="en-US" altLang="ja-JP" sz="1200" b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>
              <a:buClr>
                <a:schemeClr val="dk1"/>
              </a:buClr>
              <a:buSzPts val="2100"/>
            </a:pPr>
            <a:r>
              <a:rPr lang="ja-JP" altLang="en-US" sz="1200" b="1" dirty="0">
                <a:solidFill>
                  <a:schemeClr val="dk1"/>
                </a:solidFill>
                <a:highlight>
                  <a:srgbClr val="FFFF00"/>
                </a:highlight>
              </a:rPr>
              <a:t>→この場合、提出用の</a:t>
            </a:r>
            <a:r>
              <a:rPr lang="en-US" altLang="ja-JP" sz="1200" b="1" dirty="0">
                <a:solidFill>
                  <a:schemeClr val="dk1"/>
                </a:solidFill>
                <a:highlight>
                  <a:srgbClr val="FFFF00"/>
                </a:highlight>
              </a:rPr>
              <a:t>Excel</a:t>
            </a:r>
            <a:r>
              <a:rPr lang="ja-JP" altLang="en-US" sz="1200" b="1" dirty="0">
                <a:solidFill>
                  <a:schemeClr val="dk1"/>
                </a:solidFill>
                <a:highlight>
                  <a:srgbClr val="FFFF00"/>
                </a:highlight>
              </a:rPr>
              <a:t>シートに記載される</a:t>
            </a:r>
            <a:r>
              <a:rPr lang="en-US" altLang="ja-JP" sz="1200" b="1" dirty="0">
                <a:solidFill>
                  <a:schemeClr val="dk1"/>
                </a:solidFill>
                <a:highlight>
                  <a:srgbClr val="FFFF00"/>
                </a:highlight>
              </a:rPr>
              <a:t>901</a:t>
            </a:r>
            <a:r>
              <a:rPr lang="ja-JP" altLang="en-US" sz="1200" b="1" dirty="0">
                <a:solidFill>
                  <a:schemeClr val="dk1"/>
                </a:solidFill>
                <a:highlight>
                  <a:srgbClr val="FFFF00"/>
                </a:highlight>
              </a:rPr>
              <a:t>、</a:t>
            </a:r>
            <a:r>
              <a:rPr lang="en-US" altLang="ja-JP" sz="1200" b="1" dirty="0">
                <a:solidFill>
                  <a:schemeClr val="dk1"/>
                </a:solidFill>
                <a:highlight>
                  <a:srgbClr val="FFFF00"/>
                </a:highlight>
              </a:rPr>
              <a:t>902</a:t>
            </a:r>
            <a:r>
              <a:rPr lang="ja-JP" altLang="en-US" sz="1200" b="1" dirty="0">
                <a:solidFill>
                  <a:schemeClr val="dk1"/>
                </a:solidFill>
                <a:highlight>
                  <a:srgbClr val="FFFF00"/>
                </a:highlight>
              </a:rPr>
              <a:t>･･･の背番号、氏名等は削除して、空白行を上詰めして、印刷・提出してください。</a:t>
            </a:r>
            <a:endParaRPr lang="en-US" altLang="ja-JP" sz="1200" b="1" dirty="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>
              <a:buClr>
                <a:schemeClr val="dk1"/>
              </a:buClr>
              <a:buSzPts val="2100"/>
            </a:pPr>
            <a:endParaRPr sz="2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400;p52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10074874-BA9F-44AC-894C-3FB42B603D75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601" b="12488"/>
          <a:stretch/>
        </p:blipFill>
        <p:spPr>
          <a:xfrm>
            <a:off x="391001" y="3691625"/>
            <a:ext cx="3176288" cy="11662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AAC2E33-08D6-46A7-97E4-7F0E10708945}"/>
              </a:ext>
            </a:extLst>
          </p:cNvPr>
          <p:cNvSpPr/>
          <p:nvPr/>
        </p:nvSpPr>
        <p:spPr>
          <a:xfrm>
            <a:off x="1422400" y="4045370"/>
            <a:ext cx="598311" cy="9114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00CC3EC1-9133-404C-8C37-7D0AA8E3FEF9}"/>
              </a:ext>
            </a:extLst>
          </p:cNvPr>
          <p:cNvCxnSpPr>
            <a:cxnSpLocks/>
            <a:endCxn id="2" idx="0"/>
          </p:cNvCxnSpPr>
          <p:nvPr/>
        </p:nvCxnSpPr>
        <p:spPr>
          <a:xfrm>
            <a:off x="1422400" y="2966635"/>
            <a:ext cx="299156" cy="1078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Google Shape;490;p61">
            <a:extLst>
              <a:ext uri="{FF2B5EF4-FFF2-40B4-BE49-F238E27FC236}">
                <a16:creationId xmlns:a16="http://schemas.microsoft.com/office/drawing/2014/main" id="{337715B8-C20E-474E-8896-2B3AD27E0EDF}"/>
              </a:ext>
            </a:extLst>
          </p:cNvPr>
          <p:cNvSpPr txBox="1"/>
          <p:nvPr/>
        </p:nvSpPr>
        <p:spPr>
          <a:xfrm>
            <a:off x="6274085" y="397992"/>
            <a:ext cx="1363148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altLang="ja-JP" sz="1200" b="1" dirty="0">
                <a:solidFill>
                  <a:schemeClr val="dk1"/>
                </a:solidFill>
                <a:highlight>
                  <a:srgbClr val="FFFFFF"/>
                </a:highlight>
              </a:rPr>
              <a:t>【</a:t>
            </a:r>
            <a:r>
              <a:rPr lang="ja-JP" altLang="en-US" sz="1200" b="1" dirty="0">
                <a:solidFill>
                  <a:schemeClr val="dk1"/>
                </a:solidFill>
                <a:highlight>
                  <a:srgbClr val="FFFFFF"/>
                </a:highlight>
              </a:rPr>
              <a:t>申込締切後</a:t>
            </a:r>
            <a:r>
              <a:rPr lang="en-US" altLang="ja-JP" sz="1200" b="1" dirty="0">
                <a:solidFill>
                  <a:schemeClr val="dk1"/>
                </a:solidFill>
                <a:highlight>
                  <a:srgbClr val="FFFFFF"/>
                </a:highlight>
              </a:rPr>
              <a:t>】</a:t>
            </a:r>
            <a:endParaRPr sz="2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490;p61">
            <a:extLst>
              <a:ext uri="{FF2B5EF4-FFF2-40B4-BE49-F238E27FC236}">
                <a16:creationId xmlns:a16="http://schemas.microsoft.com/office/drawing/2014/main" id="{D9CDE57A-21AE-4BCC-A031-6B325CFEFE1A}"/>
              </a:ext>
            </a:extLst>
          </p:cNvPr>
          <p:cNvSpPr txBox="1"/>
          <p:nvPr/>
        </p:nvSpPr>
        <p:spPr>
          <a:xfrm>
            <a:off x="4785937" y="988227"/>
            <a:ext cx="4037020" cy="1245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>
              <a:buClr>
                <a:schemeClr val="dk1"/>
              </a:buClr>
              <a:buSzPts val="2100"/>
            </a:pPr>
            <a:r>
              <a:rPr lang="en-US" altLang="ja-JP" sz="1200" b="1" dirty="0">
                <a:solidFill>
                  <a:srgbClr val="FF0000"/>
                </a:solidFill>
                <a:highlight>
                  <a:srgbClr val="FFFFFF"/>
                </a:highlight>
              </a:rPr>
              <a:t>9/22(</a:t>
            </a:r>
            <a:r>
              <a:rPr lang="ja-JP" altLang="en-US" sz="1200" b="1" dirty="0">
                <a:solidFill>
                  <a:srgbClr val="FF0000"/>
                </a:solidFill>
                <a:highlight>
                  <a:srgbClr val="FFFFFF"/>
                </a:highlight>
              </a:rPr>
              <a:t>金</a:t>
            </a:r>
            <a:r>
              <a:rPr lang="en-US" altLang="ja-JP" sz="1200" b="1" dirty="0">
                <a:solidFill>
                  <a:srgbClr val="FF0000"/>
                </a:solidFill>
                <a:highlight>
                  <a:srgbClr val="FFFFFF"/>
                </a:highlight>
              </a:rPr>
              <a:t>)12:00</a:t>
            </a:r>
            <a:r>
              <a:rPr lang="ja-JP" altLang="en-US" sz="1200" b="1" dirty="0">
                <a:solidFill>
                  <a:schemeClr val="tx1"/>
                </a:solidFill>
              </a:rPr>
              <a:t> </a:t>
            </a:r>
            <a:r>
              <a:rPr lang="ja-JP" altLang="en-US" sz="1200" b="1" dirty="0">
                <a:solidFill>
                  <a:srgbClr val="FF0000"/>
                </a:solidFill>
              </a:rPr>
              <a:t>～</a:t>
            </a:r>
            <a:r>
              <a:rPr lang="en-US" altLang="ja-JP" sz="1200" b="1" dirty="0">
                <a:solidFill>
                  <a:srgbClr val="FF0000"/>
                </a:solidFill>
              </a:rPr>
              <a:t>10/25(</a:t>
            </a:r>
            <a:r>
              <a:rPr lang="ja-JP" altLang="en-US" sz="1200" b="1" dirty="0">
                <a:solidFill>
                  <a:srgbClr val="FF0000"/>
                </a:solidFill>
              </a:rPr>
              <a:t>水</a:t>
            </a:r>
            <a:r>
              <a:rPr lang="en-US" altLang="ja-JP" sz="1200" b="1" dirty="0">
                <a:solidFill>
                  <a:srgbClr val="FF0000"/>
                </a:solidFill>
              </a:rPr>
              <a:t>)12:00</a:t>
            </a:r>
            <a:r>
              <a:rPr lang="ja-JP" altLang="en-US" sz="1200" b="1" dirty="0">
                <a:solidFill>
                  <a:srgbClr val="FF0000"/>
                </a:solidFill>
                <a:highlight>
                  <a:srgbClr val="FFFFFF"/>
                </a:highlight>
              </a:rPr>
              <a:t>以降の変更</a:t>
            </a:r>
            <a:endParaRPr lang="en-US" altLang="ja-JP" sz="1200" b="1" dirty="0">
              <a:solidFill>
                <a:srgbClr val="FF0000"/>
              </a:solidFill>
              <a:highlight>
                <a:srgbClr val="FFFFFF"/>
              </a:highlight>
            </a:endParaRPr>
          </a:p>
          <a:p>
            <a:pPr>
              <a:buClr>
                <a:schemeClr val="dk1"/>
              </a:buClr>
              <a:buSzPts val="2100"/>
            </a:pPr>
            <a:r>
              <a:rPr lang="ja-JP" altLang="en-US" sz="1200" b="1" dirty="0">
                <a:solidFill>
                  <a:srgbClr val="FF0000"/>
                </a:solidFill>
                <a:highlight>
                  <a:srgbClr val="FFFFFF"/>
                </a:highlight>
              </a:rPr>
              <a:t>→マイハンドボールを再稼働させます。</a:t>
            </a:r>
            <a:endParaRPr lang="en-US" altLang="ja-JP" sz="1200" b="1" dirty="0">
              <a:solidFill>
                <a:srgbClr val="FF0000"/>
              </a:solidFill>
              <a:highlight>
                <a:srgbClr val="FFFFFF"/>
              </a:highlight>
            </a:endParaRPr>
          </a:p>
          <a:p>
            <a:pPr>
              <a:buClr>
                <a:schemeClr val="dk1"/>
              </a:buClr>
              <a:buSzPts val="2100"/>
            </a:pPr>
            <a:r>
              <a:rPr lang="ja-JP" altLang="en-US" sz="1200" b="1" dirty="0">
                <a:solidFill>
                  <a:srgbClr val="FF0000"/>
                </a:solidFill>
                <a:highlight>
                  <a:srgbClr val="FFFFFF"/>
                </a:highlight>
              </a:rPr>
              <a:t>　左記の方法より変更してください</a:t>
            </a:r>
            <a:endParaRPr lang="en-US" altLang="ja-JP" sz="1200" b="1" dirty="0">
              <a:solidFill>
                <a:srgbClr val="FF0000"/>
              </a:solidFill>
              <a:highlight>
                <a:srgbClr val="FFFFFF"/>
              </a:highlight>
            </a:endParaRPr>
          </a:p>
          <a:p>
            <a:pPr>
              <a:buClr>
                <a:schemeClr val="dk1"/>
              </a:buClr>
              <a:buSzPts val="2100"/>
            </a:pPr>
            <a:r>
              <a:rPr lang="en-US" altLang="ja-JP" sz="1200" b="1" dirty="0">
                <a:solidFill>
                  <a:schemeClr val="tx1"/>
                </a:solidFill>
              </a:rPr>
              <a:t>※</a:t>
            </a:r>
            <a:r>
              <a:rPr lang="ja-JP" altLang="en-US" sz="1200" b="1" dirty="0">
                <a:solidFill>
                  <a:schemeClr val="tx1"/>
                </a:solidFill>
              </a:rPr>
              <a:t>プログラム原稿掲載期限→</a:t>
            </a:r>
            <a:r>
              <a:rPr lang="en-US" altLang="ja-JP" sz="1200" b="1" dirty="0">
                <a:solidFill>
                  <a:schemeClr val="tx1"/>
                </a:solidFill>
              </a:rPr>
              <a:t>10/25(</a:t>
            </a:r>
            <a:r>
              <a:rPr lang="ja-JP" altLang="en-US" sz="1200" b="1" dirty="0">
                <a:solidFill>
                  <a:schemeClr val="tx1"/>
                </a:solidFill>
              </a:rPr>
              <a:t>水</a:t>
            </a:r>
            <a:r>
              <a:rPr lang="en-US" altLang="ja-JP" sz="1200" b="1" dirty="0">
                <a:solidFill>
                  <a:schemeClr val="tx1"/>
                </a:solidFill>
              </a:rPr>
              <a:t>)12:00</a:t>
            </a:r>
            <a:r>
              <a:rPr lang="ja-JP" altLang="en-US" sz="1200" b="1" dirty="0">
                <a:solidFill>
                  <a:schemeClr val="tx1"/>
                </a:solidFill>
              </a:rPr>
              <a:t>まで</a:t>
            </a:r>
            <a:endParaRPr lang="en-US" altLang="ja-JP" sz="1200" b="1" dirty="0">
              <a:solidFill>
                <a:srgbClr val="FF0000"/>
              </a:solidFill>
              <a:highlight>
                <a:srgbClr val="FFFFFF"/>
              </a:highlight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9F49F5FE-0CB3-44B8-AF3D-F45F106CC0D5}"/>
              </a:ext>
            </a:extLst>
          </p:cNvPr>
          <p:cNvCxnSpPr/>
          <p:nvPr/>
        </p:nvCxnSpPr>
        <p:spPr>
          <a:xfrm>
            <a:off x="4572000" y="711200"/>
            <a:ext cx="0" cy="39803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F5E954A-0BB6-4707-BFCF-C71C3FD425EE}"/>
              </a:ext>
            </a:extLst>
          </p:cNvPr>
          <p:cNvSpPr/>
          <p:nvPr/>
        </p:nvSpPr>
        <p:spPr>
          <a:xfrm>
            <a:off x="4810685" y="718351"/>
            <a:ext cx="3992348" cy="523220"/>
          </a:xfrm>
          <a:prstGeom prst="rect">
            <a:avLst/>
          </a:prstGeom>
          <a:ln w="38100">
            <a:solidFill>
              <a:srgbClr val="FF66FF"/>
            </a:solidFill>
          </a:ln>
        </p:spPr>
        <p:txBody>
          <a:bodyPr wrap="square">
            <a:spAutoFit/>
          </a:bodyPr>
          <a:lstStyle/>
          <a:p>
            <a:r>
              <a:rPr lang="ja-JP" altLang="en-US" b="1" dirty="0">
                <a:solidFill>
                  <a:schemeClr val="tx1"/>
                </a:solidFill>
              </a:rPr>
              <a:t>「重要」</a:t>
            </a:r>
            <a:r>
              <a:rPr lang="en-US" altLang="ja-JP" b="1" dirty="0">
                <a:solidFill>
                  <a:schemeClr val="tx1"/>
                </a:solidFill>
              </a:rPr>
              <a:t>9/22(</a:t>
            </a:r>
            <a:r>
              <a:rPr lang="ja-JP" altLang="en-US" b="1" dirty="0">
                <a:solidFill>
                  <a:schemeClr val="tx1"/>
                </a:solidFill>
              </a:rPr>
              <a:t>金</a:t>
            </a:r>
            <a:r>
              <a:rPr lang="en-US" altLang="ja-JP" b="1" dirty="0">
                <a:solidFill>
                  <a:schemeClr val="tx1"/>
                </a:solidFill>
              </a:rPr>
              <a:t>)12:00</a:t>
            </a:r>
            <a:r>
              <a:rPr lang="ja-JP" altLang="en-US" b="1" dirty="0">
                <a:solidFill>
                  <a:schemeClr val="tx1"/>
                </a:solidFill>
              </a:rPr>
              <a:t>～</a:t>
            </a:r>
            <a:r>
              <a:rPr lang="en-US" altLang="ja-JP" b="1" dirty="0">
                <a:solidFill>
                  <a:schemeClr val="tx1"/>
                </a:solidFill>
              </a:rPr>
              <a:t>10/25(</a:t>
            </a:r>
            <a:r>
              <a:rPr lang="ja-JP" altLang="en-US" b="1" dirty="0">
                <a:solidFill>
                  <a:schemeClr val="tx1"/>
                </a:solidFill>
              </a:rPr>
              <a:t>水</a:t>
            </a:r>
            <a:r>
              <a:rPr lang="en-US" altLang="ja-JP" b="1" dirty="0">
                <a:solidFill>
                  <a:schemeClr val="tx1"/>
                </a:solidFill>
              </a:rPr>
              <a:t>)12:00</a:t>
            </a:r>
            <a:r>
              <a:rPr lang="ja-JP" altLang="en-US" b="1" dirty="0">
                <a:solidFill>
                  <a:schemeClr val="tx1"/>
                </a:solidFill>
              </a:rPr>
              <a:t>までの変更について</a:t>
            </a:r>
            <a:endParaRPr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8832474-5F0B-4585-B52D-33969B7FBD28}"/>
              </a:ext>
            </a:extLst>
          </p:cNvPr>
          <p:cNvSpPr/>
          <p:nvPr/>
        </p:nvSpPr>
        <p:spPr>
          <a:xfrm>
            <a:off x="1551413" y="4609664"/>
            <a:ext cx="86974" cy="819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000"/>
              </a:lnSpc>
            </a:pPr>
            <a:r>
              <a:rPr kumimoji="1" lang="en-US" altLang="ja-JP" sz="900" dirty="0">
                <a:solidFill>
                  <a:schemeClr val="tx1"/>
                </a:solidFill>
              </a:rPr>
              <a:t>c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B010F2D-3E1B-F6F2-1BB9-53021D519624}"/>
              </a:ext>
            </a:extLst>
          </p:cNvPr>
          <p:cNvSpPr/>
          <p:nvPr/>
        </p:nvSpPr>
        <p:spPr>
          <a:xfrm>
            <a:off x="4808273" y="2080190"/>
            <a:ext cx="3992348" cy="307777"/>
          </a:xfrm>
          <a:prstGeom prst="rect">
            <a:avLst/>
          </a:prstGeom>
          <a:ln w="38100">
            <a:solidFill>
              <a:srgbClr val="FF66FF"/>
            </a:solidFill>
          </a:ln>
        </p:spPr>
        <p:txBody>
          <a:bodyPr wrap="square">
            <a:spAutoFit/>
          </a:bodyPr>
          <a:lstStyle/>
          <a:p>
            <a:r>
              <a:rPr lang="ja-JP" altLang="en-US" b="1" dirty="0">
                <a:solidFill>
                  <a:schemeClr val="tx1"/>
                </a:solidFill>
              </a:rPr>
              <a:t>「重要」</a:t>
            </a:r>
            <a:r>
              <a:rPr lang="en-US" altLang="ja-JP" b="1" dirty="0">
                <a:solidFill>
                  <a:schemeClr val="tx1"/>
                </a:solidFill>
              </a:rPr>
              <a:t>10/25(</a:t>
            </a:r>
            <a:r>
              <a:rPr lang="ja-JP" altLang="en-US" b="1" dirty="0">
                <a:solidFill>
                  <a:schemeClr val="tx1"/>
                </a:solidFill>
              </a:rPr>
              <a:t>水</a:t>
            </a:r>
            <a:r>
              <a:rPr lang="en-US" altLang="ja-JP" b="1" dirty="0">
                <a:solidFill>
                  <a:schemeClr val="tx1"/>
                </a:solidFill>
              </a:rPr>
              <a:t>)12:00</a:t>
            </a:r>
            <a:r>
              <a:rPr lang="ja-JP" altLang="en-US" b="1" dirty="0">
                <a:solidFill>
                  <a:schemeClr val="tx1"/>
                </a:solidFill>
              </a:rPr>
              <a:t>以降の変更について</a:t>
            </a:r>
            <a:endParaRPr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99F3FD0-39ED-E87B-7A13-13D5A6904DE5}"/>
              </a:ext>
            </a:extLst>
          </p:cNvPr>
          <p:cNvSpPr txBox="1"/>
          <p:nvPr/>
        </p:nvSpPr>
        <p:spPr>
          <a:xfrm>
            <a:off x="4785937" y="2402712"/>
            <a:ext cx="39447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dk1"/>
              </a:buClr>
              <a:buSzPts val="2100"/>
            </a:pPr>
            <a:r>
              <a:rPr lang="en-US" altLang="ja-JP" sz="1200" b="1" dirty="0">
                <a:solidFill>
                  <a:srgbClr val="FF0000"/>
                </a:solidFill>
                <a:highlight>
                  <a:srgbClr val="FFFFFF"/>
                </a:highlight>
              </a:rPr>
              <a:t>10/25(</a:t>
            </a:r>
            <a:r>
              <a:rPr lang="ja-JP" altLang="en-US" sz="1200" b="1" dirty="0">
                <a:solidFill>
                  <a:srgbClr val="FF0000"/>
                </a:solidFill>
                <a:highlight>
                  <a:srgbClr val="FFFFFF"/>
                </a:highlight>
              </a:rPr>
              <a:t>水</a:t>
            </a:r>
            <a:r>
              <a:rPr lang="en-US" altLang="ja-JP" sz="1200" b="1" dirty="0">
                <a:solidFill>
                  <a:srgbClr val="FF0000"/>
                </a:solidFill>
                <a:highlight>
                  <a:srgbClr val="FFFFFF"/>
                </a:highlight>
              </a:rPr>
              <a:t>)12:00</a:t>
            </a:r>
            <a:r>
              <a:rPr lang="ja-JP" altLang="en-US" sz="1200" b="1" dirty="0">
                <a:solidFill>
                  <a:srgbClr val="FF0000"/>
                </a:solidFill>
                <a:highlight>
                  <a:srgbClr val="FFFFFF"/>
                </a:highlight>
              </a:rPr>
              <a:t>以降の変更</a:t>
            </a:r>
            <a:endParaRPr lang="en-US" altLang="ja-JP" sz="1200" b="1" dirty="0">
              <a:solidFill>
                <a:srgbClr val="FF0000"/>
              </a:solidFill>
              <a:highlight>
                <a:srgbClr val="FFFFFF"/>
              </a:highlight>
            </a:endParaRPr>
          </a:p>
          <a:p>
            <a:pPr>
              <a:buClr>
                <a:schemeClr val="dk1"/>
              </a:buClr>
              <a:buSzPts val="2100"/>
            </a:pPr>
            <a:r>
              <a:rPr lang="ja-JP" altLang="en-US" sz="1200" b="1" dirty="0">
                <a:solidFill>
                  <a:srgbClr val="FF0000"/>
                </a:solidFill>
                <a:highlight>
                  <a:srgbClr val="FFFFFF"/>
                </a:highlight>
              </a:rPr>
              <a:t>→専門委員長に連絡し、変更した参加申込書をメール添付で送付してください。</a:t>
            </a:r>
            <a:endParaRPr lang="en-US" altLang="ja-JP" sz="1200" b="1" dirty="0">
              <a:solidFill>
                <a:srgbClr val="FF0000"/>
              </a:solidFill>
              <a:highlight>
                <a:srgbClr val="FFFFFF"/>
              </a:highlight>
            </a:endParaRPr>
          </a:p>
          <a:p>
            <a:pPr>
              <a:buClr>
                <a:schemeClr val="dk1"/>
              </a:buClr>
              <a:buSzPts val="2100"/>
            </a:pPr>
            <a:r>
              <a:rPr lang="en-US" altLang="ja-JP" sz="1200" b="1" dirty="0">
                <a:solidFill>
                  <a:srgbClr val="FF0000"/>
                </a:solidFill>
                <a:highlight>
                  <a:srgbClr val="FFFFFF"/>
                </a:highlight>
              </a:rPr>
              <a:t>(</a:t>
            </a:r>
            <a:r>
              <a:rPr lang="ja-JP" altLang="en-US" sz="1200" b="1" dirty="0">
                <a:solidFill>
                  <a:srgbClr val="FF0000"/>
                </a:solidFill>
                <a:highlight>
                  <a:srgbClr val="FFFFFF"/>
                </a:highlight>
              </a:rPr>
              <a:t>従来どおりの方法です。</a:t>
            </a:r>
            <a:r>
              <a:rPr lang="en-US" altLang="ja-JP" sz="1200" b="1" dirty="0">
                <a:solidFill>
                  <a:srgbClr val="FF0000"/>
                </a:solidFill>
                <a:highlight>
                  <a:srgbClr val="FFFFFF"/>
                </a:highlight>
              </a:rPr>
              <a:t>)</a:t>
            </a:r>
          </a:p>
          <a:p>
            <a:endParaRPr kumimoji="1" lang="ja-JP" altLang="en-US" dirty="0"/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id="{285C7C8B-F7E0-E453-6B62-C2AD10810CFA}"/>
              </a:ext>
            </a:extLst>
          </p:cNvPr>
          <p:cNvSpPr/>
          <p:nvPr/>
        </p:nvSpPr>
        <p:spPr>
          <a:xfrm>
            <a:off x="7996605" y="2903951"/>
            <a:ext cx="326320" cy="390208"/>
          </a:xfrm>
          <a:prstGeom prst="downArrow">
            <a:avLst>
              <a:gd name="adj1" fmla="val 50000"/>
              <a:gd name="adj2" fmla="val 71391"/>
            </a:avLst>
          </a:prstGeom>
          <a:solidFill>
            <a:srgbClr val="FF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Google Shape;490;p61">
            <a:extLst>
              <a:ext uri="{FF2B5EF4-FFF2-40B4-BE49-F238E27FC236}">
                <a16:creationId xmlns:a16="http://schemas.microsoft.com/office/drawing/2014/main" id="{1222D5CA-5AA1-91EA-4CAE-6474D7E21674}"/>
              </a:ext>
            </a:extLst>
          </p:cNvPr>
          <p:cNvSpPr txBox="1"/>
          <p:nvPr/>
        </p:nvSpPr>
        <p:spPr>
          <a:xfrm>
            <a:off x="4808273" y="3305331"/>
            <a:ext cx="3755246" cy="1670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lvl="0">
              <a:buClr>
                <a:schemeClr val="dk1"/>
              </a:buClr>
              <a:buSzPts val="2100"/>
            </a:pPr>
            <a:r>
              <a:rPr lang="ja-JP" altLang="en-US" b="1" dirty="0">
                <a:solidFill>
                  <a:schemeClr val="dk1"/>
                </a:solidFill>
                <a:highlight>
                  <a:srgbClr val="FFFFFF"/>
                </a:highlight>
              </a:rPr>
              <a:t>■ 参加者追加、削除、参加者の背番号・役職の変更</a:t>
            </a:r>
            <a:endParaRPr lang="en-US" altLang="ja-JP" b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ja-JP" altLang="en-US" b="1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　→システム上は追加できません。</a:t>
            </a:r>
            <a:endParaRPr lang="en-US" altLang="ja-JP" b="1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ja-JP" altLang="en-US" b="1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　→大会申込</a:t>
            </a:r>
            <a:r>
              <a:rPr lang="en-US" altLang="ja-JP" b="1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Excel</a:t>
            </a:r>
            <a:r>
              <a:rPr lang="ja-JP" altLang="en-US" b="1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シートへの追記</a:t>
            </a:r>
            <a:r>
              <a:rPr lang="ja-JP" altLang="en-US" b="1" dirty="0">
                <a:solidFill>
                  <a:schemeClr val="dk1"/>
                </a:solidFill>
                <a:highlight>
                  <a:srgbClr val="FFFFFF"/>
                </a:highlight>
              </a:rPr>
              <a:t>・削除をして、</a:t>
            </a:r>
            <a:r>
              <a:rPr lang="ja-JP" altLang="en-US" b="1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上記のとおり、申込書</a:t>
            </a:r>
            <a:r>
              <a:rPr lang="ja-JP" altLang="en-US" b="1" dirty="0">
                <a:solidFill>
                  <a:schemeClr val="dk1"/>
                </a:solidFill>
                <a:highlight>
                  <a:srgbClr val="FFFFFF"/>
                </a:highlight>
              </a:rPr>
              <a:t>を</a:t>
            </a:r>
            <a:r>
              <a:rPr lang="ja-JP" altLang="en-US" b="1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提出・送付します。</a:t>
            </a:r>
            <a:r>
              <a:rPr lang="ja-JP" altLang="en-US" b="1" dirty="0">
                <a:solidFill>
                  <a:schemeClr val="dk1"/>
                </a:solidFill>
                <a:highlight>
                  <a:srgbClr val="FFFFFF"/>
                </a:highlight>
              </a:rPr>
              <a:t>なお、変更した箇所を「</a:t>
            </a:r>
            <a:r>
              <a:rPr lang="ja-JP" altLang="en-US" b="1" dirty="0">
                <a:solidFill>
                  <a:srgbClr val="FF0000"/>
                </a:solidFill>
                <a:highlight>
                  <a:srgbClr val="FFFFFF"/>
                </a:highlight>
              </a:rPr>
              <a:t>赤</a:t>
            </a:r>
            <a:r>
              <a:rPr lang="ja-JP" altLang="en-US" b="1" dirty="0">
                <a:solidFill>
                  <a:schemeClr val="dk1"/>
                </a:solidFill>
                <a:highlight>
                  <a:srgbClr val="FFFFFF"/>
                </a:highlight>
              </a:rPr>
              <a:t>」で表記してください。</a:t>
            </a:r>
            <a:endParaRPr lang="en-US" altLang="ja-JP" b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lang="en-US" altLang="ja-JP" sz="1100" b="1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713606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62"/>
          <p:cNvSpPr txBox="1">
            <a:spLocks noGrp="1"/>
          </p:cNvSpPr>
          <p:nvPr>
            <p:ph type="title"/>
          </p:nvPr>
        </p:nvSpPr>
        <p:spPr>
          <a:xfrm>
            <a:off x="278877" y="167381"/>
            <a:ext cx="4814400" cy="2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497B0"/>
              </a:buClr>
              <a:buSzPts val="1400"/>
              <a:buFont typeface="Arial"/>
              <a:buNone/>
            </a:pPr>
            <a:r>
              <a:rPr lang="ja" sz="1400" b="1">
                <a:solidFill>
                  <a:srgbClr val="8497B0"/>
                </a:solidFill>
              </a:rPr>
              <a:t>お問い合わせ先</a:t>
            </a:r>
            <a:endParaRPr/>
          </a:p>
        </p:txBody>
      </p:sp>
      <p:sp>
        <p:nvSpPr>
          <p:cNvPr id="499" name="Google Shape;499;p62"/>
          <p:cNvSpPr txBox="1">
            <a:spLocks noGrp="1"/>
          </p:cNvSpPr>
          <p:nvPr>
            <p:ph type="sldNum" idx="12"/>
          </p:nvPr>
        </p:nvSpPr>
        <p:spPr>
          <a:xfrm>
            <a:off x="8814121" y="4691574"/>
            <a:ext cx="277800" cy="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altLang="ja"/>
              <a:t>37</a:t>
            </a:fld>
            <a:endParaRPr/>
          </a:p>
        </p:txBody>
      </p:sp>
      <p:sp>
        <p:nvSpPr>
          <p:cNvPr id="500" name="Google Shape;500;p62"/>
          <p:cNvSpPr txBox="1"/>
          <p:nvPr/>
        </p:nvSpPr>
        <p:spPr>
          <a:xfrm>
            <a:off x="695224" y="1179575"/>
            <a:ext cx="3025500" cy="13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ja"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操作上の不明点の</a:t>
            </a:r>
            <a:br>
              <a:rPr lang="ja"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ja"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問い合わせ</a:t>
            </a:r>
            <a:endParaRPr sz="2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62"/>
          <p:cNvSpPr txBox="1"/>
          <p:nvPr/>
        </p:nvSpPr>
        <p:spPr>
          <a:xfrm>
            <a:off x="695224" y="3289369"/>
            <a:ext cx="3025500" cy="13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ja"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大会についての</a:t>
            </a:r>
            <a:br>
              <a:rPr lang="ja"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ja"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問い合わせ</a:t>
            </a:r>
            <a:endParaRPr sz="2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62"/>
          <p:cNvSpPr txBox="1"/>
          <p:nvPr/>
        </p:nvSpPr>
        <p:spPr>
          <a:xfrm>
            <a:off x="4201376" y="3289369"/>
            <a:ext cx="4379700" cy="13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ja"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大会主催者</a:t>
            </a:r>
            <a:endParaRPr sz="2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ja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（大会要項をご確認ください）</a:t>
            </a:r>
            <a:endParaRPr sz="1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4" name="Google Shape;504;p62"/>
          <p:cNvCxnSpPr/>
          <p:nvPr/>
        </p:nvCxnSpPr>
        <p:spPr>
          <a:xfrm>
            <a:off x="629100" y="3115590"/>
            <a:ext cx="788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05" name="Google Shape;505;p62"/>
          <p:cNvSpPr/>
          <p:nvPr/>
        </p:nvSpPr>
        <p:spPr>
          <a:xfrm>
            <a:off x="3840480" y="1727477"/>
            <a:ext cx="85800" cy="205800"/>
          </a:xfrm>
          <a:prstGeom prst="chevron">
            <a:avLst>
              <a:gd name="adj" fmla="val 50000"/>
            </a:avLst>
          </a:prstGeom>
          <a:solidFill>
            <a:srgbClr val="8296B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62"/>
          <p:cNvSpPr/>
          <p:nvPr/>
        </p:nvSpPr>
        <p:spPr>
          <a:xfrm>
            <a:off x="3840480" y="3837271"/>
            <a:ext cx="85800" cy="205800"/>
          </a:xfrm>
          <a:prstGeom prst="chevron">
            <a:avLst>
              <a:gd name="adj" fmla="val 50000"/>
            </a:avLst>
          </a:prstGeom>
          <a:solidFill>
            <a:srgbClr val="8296B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502;p62">
            <a:extLst>
              <a:ext uri="{FF2B5EF4-FFF2-40B4-BE49-F238E27FC236}">
                <a16:creationId xmlns:a16="http://schemas.microsoft.com/office/drawing/2014/main" id="{F0B9B852-3FCF-4707-B4A9-BAFBDA3668A5}"/>
              </a:ext>
            </a:extLst>
          </p:cNvPr>
          <p:cNvSpPr txBox="1"/>
          <p:nvPr/>
        </p:nvSpPr>
        <p:spPr>
          <a:xfrm>
            <a:off x="4201376" y="825573"/>
            <a:ext cx="4379700" cy="2048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ja" sz="2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マイハンドボールコールセンター</a:t>
            </a:r>
            <a:endParaRPr sz="21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ja" sz="2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03-6386-7330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ja" sz="1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（電話受付時間 平日10:00-17:00）</a:t>
            </a:r>
            <a:endParaRPr lang="en-US" altLang="ja" sz="15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ja-JP" altLang="en-US" sz="1500" b="1" dirty="0">
                <a:solidFill>
                  <a:schemeClr val="dk1"/>
                </a:solidFill>
              </a:rPr>
              <a:t>または</a:t>
            </a:r>
            <a:endParaRPr lang="en-US" altLang="ja-JP" sz="1500" b="1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ja-JP" alt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山口県ハンドボール協会　メール</a:t>
            </a:r>
            <a:endParaRPr lang="en-US" altLang="ja-JP"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altLang="ja-JP" sz="1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yc-registration@yamag-hba.sakura.ne.jp</a:t>
            </a:r>
            <a:endParaRPr lang="en-US" altLang="ja-JP" sz="15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ja-JP" altLang="en-US" sz="1500" b="1" dirty="0">
                <a:solidFill>
                  <a:schemeClr val="dk1"/>
                </a:solidFill>
              </a:rPr>
              <a:t>御氏名、御連絡先</a:t>
            </a:r>
            <a:r>
              <a:rPr lang="en-US" altLang="ja-JP" sz="1500" b="1" dirty="0">
                <a:solidFill>
                  <a:schemeClr val="dk1"/>
                </a:solidFill>
              </a:rPr>
              <a:t>TEL</a:t>
            </a:r>
            <a:r>
              <a:rPr lang="ja-JP" altLang="en-US" sz="1500" b="1" dirty="0">
                <a:solidFill>
                  <a:schemeClr val="dk1"/>
                </a:solidFill>
              </a:rPr>
              <a:t>、問い合わせ内容を</a:t>
            </a:r>
            <a:endParaRPr lang="en-US" altLang="ja-JP" sz="1500" b="1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ja-JP" altLang="en-US" sz="1500" b="1" dirty="0">
                <a:solidFill>
                  <a:schemeClr val="dk1"/>
                </a:solidFill>
              </a:rPr>
              <a:t>入力されて送信してください。</a:t>
            </a:r>
            <a:endParaRPr lang="en-US" altLang="ja-JP" sz="15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>
            <a:spLocks noGrp="1"/>
          </p:cNvSpPr>
          <p:nvPr>
            <p:ph type="sldNum" idx="12"/>
          </p:nvPr>
        </p:nvSpPr>
        <p:spPr>
          <a:xfrm>
            <a:off x="8814121" y="4691574"/>
            <a:ext cx="277800" cy="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altLang="ja"/>
              <a:t>4</a:t>
            </a:fld>
            <a:endParaRPr/>
          </a:p>
        </p:txBody>
      </p:sp>
      <p:sp>
        <p:nvSpPr>
          <p:cNvPr id="186" name="Google Shape;186;p31"/>
          <p:cNvSpPr txBox="1"/>
          <p:nvPr/>
        </p:nvSpPr>
        <p:spPr>
          <a:xfrm>
            <a:off x="311534" y="583812"/>
            <a:ext cx="8424300" cy="7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ja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マイハンドボールのトップ画面にある「新着イベント」または「イベントをもっと見る」で、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ja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申し込みたい大会を探し、イベント詳細ページを開く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1"/>
          <p:cNvSpPr/>
          <p:nvPr/>
        </p:nvSpPr>
        <p:spPr>
          <a:xfrm rot="5400000">
            <a:off x="4429635" y="2934650"/>
            <a:ext cx="443400" cy="120900"/>
          </a:xfrm>
          <a:prstGeom prst="triangle">
            <a:avLst>
              <a:gd name="adj" fmla="val 50000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"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ｃ</a:t>
            </a:r>
            <a:endParaRPr sz="14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1"/>
          <p:cNvSpPr txBox="1"/>
          <p:nvPr/>
        </p:nvSpPr>
        <p:spPr>
          <a:xfrm>
            <a:off x="311534" y="175654"/>
            <a:ext cx="4814400" cy="2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</a:pPr>
            <a:r>
              <a:rPr lang="ja"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マイハンドボールにログイン・大会ページを開く</a:t>
            </a:r>
            <a:endParaRPr sz="15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A6031A3-7063-4E0F-9D4B-6144C414B4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57" t="24488" r="34087" b="20758"/>
          <a:stretch/>
        </p:blipFill>
        <p:spPr>
          <a:xfrm>
            <a:off x="1120467" y="1279113"/>
            <a:ext cx="2918568" cy="331309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31BD11D-9D17-4744-AD89-8CA4DED0FB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762" t="12699" r="35389" b="23606"/>
          <a:stretch/>
        </p:blipFill>
        <p:spPr>
          <a:xfrm>
            <a:off x="5522110" y="1279113"/>
            <a:ext cx="2428370" cy="345456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296B0">
              <a:alpha val="7765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2"/>
          <p:cNvSpPr txBox="1"/>
          <p:nvPr/>
        </p:nvSpPr>
        <p:spPr>
          <a:xfrm>
            <a:off x="278877" y="672395"/>
            <a:ext cx="23298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ja"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申込の流れ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2"/>
          <p:cNvSpPr txBox="1"/>
          <p:nvPr/>
        </p:nvSpPr>
        <p:spPr>
          <a:xfrm>
            <a:off x="1975757" y="1079147"/>
            <a:ext cx="66723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558800" marR="0" lvl="0" indent="-552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100"/>
              <a:buFont typeface="Arial"/>
              <a:buAutoNum type="arabicPeriod"/>
            </a:pPr>
            <a:r>
              <a:rPr lang="ja" sz="21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マイハンドボールにログイン・大会ページを開く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0" indent="-552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AutoNum type="arabicPeriod"/>
            </a:pPr>
            <a:r>
              <a:rPr lang="ja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チーム申し込み</a:t>
            </a:r>
            <a:endParaRPr sz="2100" b="1" i="0" u="none" strike="noStrike" cap="none">
              <a:solidFill>
                <a:srgbClr val="8296B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0" indent="-552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296B0"/>
              </a:buClr>
              <a:buSzPts val="2100"/>
              <a:buFont typeface="Arial"/>
              <a:buAutoNum type="arabicPeriod"/>
            </a:pPr>
            <a:r>
              <a:rPr lang="ja" sz="21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参加メンバーの申請</a:t>
            </a:r>
            <a:endParaRPr sz="2100" b="1" i="0" u="none" strike="noStrike" cap="none">
              <a:solidFill>
                <a:srgbClr val="8296B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0" indent="-552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296B0"/>
              </a:buClr>
              <a:buSzPts val="2100"/>
              <a:buFont typeface="Arial"/>
              <a:buAutoNum type="arabicPeriod"/>
            </a:pPr>
            <a:r>
              <a:rPr lang="ja" sz="21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補足情報（背番号）の申請</a:t>
            </a:r>
            <a:endParaRPr sz="2100" b="1" i="0" u="none" strike="noStrike" cap="none">
              <a:solidFill>
                <a:srgbClr val="8296B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0" indent="-552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296B0"/>
              </a:buClr>
              <a:buSzPts val="2100"/>
              <a:buFont typeface="Arial"/>
              <a:buAutoNum type="arabicPeriod"/>
            </a:pPr>
            <a:r>
              <a:rPr lang="ja" sz="21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完了確認</a:t>
            </a:r>
            <a:endParaRPr sz="2100" b="1" i="0" u="none" strike="noStrike" cap="none">
              <a:solidFill>
                <a:srgbClr val="8296B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3"/>
          <p:cNvSpPr txBox="1">
            <a:spLocks noGrp="1"/>
          </p:cNvSpPr>
          <p:nvPr>
            <p:ph type="title"/>
          </p:nvPr>
        </p:nvSpPr>
        <p:spPr>
          <a:xfrm>
            <a:off x="278877" y="167381"/>
            <a:ext cx="4814400" cy="2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497B0"/>
              </a:buClr>
              <a:buSzPts val="1400"/>
              <a:buFont typeface="Arial"/>
              <a:buNone/>
            </a:pPr>
            <a:r>
              <a:rPr lang="ja" sz="1400" b="1">
                <a:solidFill>
                  <a:srgbClr val="8497B0"/>
                </a:solidFill>
              </a:rPr>
              <a:t>チーム申し込み</a:t>
            </a:r>
            <a:endParaRPr/>
          </a:p>
        </p:txBody>
      </p:sp>
      <p:sp>
        <p:nvSpPr>
          <p:cNvPr id="203" name="Google Shape;203;p33"/>
          <p:cNvSpPr txBox="1">
            <a:spLocks noGrp="1"/>
          </p:cNvSpPr>
          <p:nvPr>
            <p:ph type="sldNum" idx="12"/>
          </p:nvPr>
        </p:nvSpPr>
        <p:spPr>
          <a:xfrm>
            <a:off x="8814121" y="4691574"/>
            <a:ext cx="277800" cy="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altLang="ja"/>
              <a:t>6</a:t>
            </a:fld>
            <a:endParaRPr/>
          </a:p>
        </p:txBody>
      </p:sp>
      <p:sp>
        <p:nvSpPr>
          <p:cNvPr id="204" name="Google Shape;204;p33"/>
          <p:cNvSpPr txBox="1"/>
          <p:nvPr/>
        </p:nvSpPr>
        <p:spPr>
          <a:xfrm>
            <a:off x="695224" y="607071"/>
            <a:ext cx="7240500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ja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イベント詳細ページの下部に、黄色い申込ボタンが大きく3種類（個人・チーム・参加メンバー）表示されていることを確認する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3"/>
          <p:cNvSpPr txBox="1"/>
          <p:nvPr/>
        </p:nvSpPr>
        <p:spPr>
          <a:xfrm>
            <a:off x="4725850" y="2857544"/>
            <a:ext cx="39345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Arial"/>
              <a:buNone/>
            </a:pPr>
            <a:r>
              <a:rPr lang="ja" sz="15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この２つを使います。</a:t>
            </a:r>
            <a:endParaRPr sz="15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Arial"/>
              <a:buNone/>
            </a:pPr>
            <a:r>
              <a:rPr lang="ja" sz="15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・チーム申し込み</a:t>
            </a:r>
            <a:endParaRPr sz="15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Arial"/>
              <a:buNone/>
            </a:pPr>
            <a:r>
              <a:rPr lang="ja" sz="15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・参加メンバー申し込み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3"/>
          <p:cNvSpPr/>
          <p:nvPr/>
        </p:nvSpPr>
        <p:spPr>
          <a:xfrm>
            <a:off x="4265664" y="1925042"/>
            <a:ext cx="121800" cy="646800"/>
          </a:xfrm>
          <a:prstGeom prst="rightBracket">
            <a:avLst>
              <a:gd name="adj" fmla="val 8333"/>
            </a:avLst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3"/>
          <p:cNvSpPr txBox="1"/>
          <p:nvPr/>
        </p:nvSpPr>
        <p:spPr>
          <a:xfrm>
            <a:off x="4514354" y="1987728"/>
            <a:ext cx="39345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Arial"/>
              <a:buNone/>
            </a:pPr>
            <a:r>
              <a:rPr lang="ja" sz="15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ここは、使いません。</a:t>
            </a:r>
            <a:endParaRPr sz="15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Arial"/>
              <a:buNone/>
            </a:pPr>
            <a:r>
              <a:rPr lang="ja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（個人単位で参加する講習会などで使う機能です。）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120" y="1386808"/>
            <a:ext cx="3946707" cy="3389783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3"/>
          <p:cNvSpPr/>
          <p:nvPr/>
        </p:nvSpPr>
        <p:spPr>
          <a:xfrm>
            <a:off x="163285" y="2758391"/>
            <a:ext cx="4408800" cy="22179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8E7B216A-7DEF-42A9-94CE-AD3480787C15}"/>
              </a:ext>
            </a:extLst>
          </p:cNvPr>
          <p:cNvSpPr/>
          <p:nvPr/>
        </p:nvSpPr>
        <p:spPr>
          <a:xfrm>
            <a:off x="397042" y="1828800"/>
            <a:ext cx="3657600" cy="866274"/>
          </a:xfrm>
          <a:prstGeom prst="roundRect">
            <a:avLst/>
          </a:prstGeom>
          <a:solidFill>
            <a:srgbClr val="FF0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ここはさわらないでください。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3222" y="1586335"/>
            <a:ext cx="3970764" cy="3389783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4"/>
          <p:cNvSpPr txBox="1">
            <a:spLocks noGrp="1"/>
          </p:cNvSpPr>
          <p:nvPr>
            <p:ph type="title"/>
          </p:nvPr>
        </p:nvSpPr>
        <p:spPr>
          <a:xfrm>
            <a:off x="278877" y="167381"/>
            <a:ext cx="4814400" cy="2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497B0"/>
              </a:buClr>
              <a:buSzPts val="1400"/>
              <a:buFont typeface="Arial"/>
              <a:buNone/>
            </a:pPr>
            <a:r>
              <a:rPr lang="ja" sz="1400" b="1">
                <a:solidFill>
                  <a:srgbClr val="8497B0"/>
                </a:solidFill>
              </a:rPr>
              <a:t>チーム申し込み</a:t>
            </a:r>
            <a:endParaRPr/>
          </a:p>
        </p:txBody>
      </p:sp>
      <p:sp>
        <p:nvSpPr>
          <p:cNvPr id="216" name="Google Shape;216;p34"/>
          <p:cNvSpPr txBox="1">
            <a:spLocks noGrp="1"/>
          </p:cNvSpPr>
          <p:nvPr>
            <p:ph type="sldNum" idx="12"/>
          </p:nvPr>
        </p:nvSpPr>
        <p:spPr>
          <a:xfrm>
            <a:off x="8814121" y="4691574"/>
            <a:ext cx="277800" cy="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altLang="ja"/>
              <a:t>7</a:t>
            </a:fld>
            <a:endParaRPr/>
          </a:p>
        </p:txBody>
      </p:sp>
      <p:sp>
        <p:nvSpPr>
          <p:cNvPr id="217" name="Google Shape;217;p34"/>
          <p:cNvSpPr txBox="1"/>
          <p:nvPr/>
        </p:nvSpPr>
        <p:spPr>
          <a:xfrm>
            <a:off x="676538" y="510572"/>
            <a:ext cx="77535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ja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まずは、チーム申し込みから。</a:t>
            </a:r>
            <a:br>
              <a:rPr lang="ja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ja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黄色いボタンを開き、エントリーしたい部門の「申し込む」を押す。</a:t>
            </a:r>
            <a:endParaRPr sz="1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ja" sz="1500" b="1">
                <a:solidFill>
                  <a:schemeClr val="dk1"/>
                </a:solidFill>
              </a:rPr>
              <a:t>※大会によっては男女の部門を分けている場合があります。</a:t>
            </a:r>
            <a:endParaRPr sz="1500" b="1">
              <a:solidFill>
                <a:schemeClr val="dk1"/>
              </a:solidFill>
            </a:endParaRPr>
          </a:p>
        </p:txBody>
      </p:sp>
      <p:sp>
        <p:nvSpPr>
          <p:cNvPr id="218" name="Google Shape;218;p34"/>
          <p:cNvSpPr/>
          <p:nvPr/>
        </p:nvSpPr>
        <p:spPr>
          <a:xfrm rot="5400000">
            <a:off x="4376558" y="3345344"/>
            <a:ext cx="444600" cy="867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6712" y="1586336"/>
            <a:ext cx="3946707" cy="338978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4"/>
          <p:cNvSpPr/>
          <p:nvPr/>
        </p:nvSpPr>
        <p:spPr>
          <a:xfrm>
            <a:off x="508524" y="3510643"/>
            <a:ext cx="3621300" cy="3897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4"/>
          <p:cNvSpPr/>
          <p:nvPr/>
        </p:nvSpPr>
        <p:spPr>
          <a:xfrm>
            <a:off x="7762601" y="3001093"/>
            <a:ext cx="1008000" cy="775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5"/>
          <p:cNvSpPr txBox="1">
            <a:spLocks noGrp="1"/>
          </p:cNvSpPr>
          <p:nvPr>
            <p:ph type="title"/>
          </p:nvPr>
        </p:nvSpPr>
        <p:spPr>
          <a:xfrm>
            <a:off x="278877" y="167381"/>
            <a:ext cx="4814400" cy="2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497B0"/>
              </a:buClr>
              <a:buSzPts val="1400"/>
              <a:buFont typeface="Arial"/>
              <a:buNone/>
            </a:pPr>
            <a:r>
              <a:rPr lang="ja" sz="1400" b="1">
                <a:solidFill>
                  <a:srgbClr val="8497B0"/>
                </a:solidFill>
              </a:rPr>
              <a:t>チーム申し込み</a:t>
            </a:r>
            <a:endParaRPr/>
          </a:p>
        </p:txBody>
      </p:sp>
      <p:sp>
        <p:nvSpPr>
          <p:cNvPr id="227" name="Google Shape;227;p35"/>
          <p:cNvSpPr txBox="1">
            <a:spLocks noGrp="1"/>
          </p:cNvSpPr>
          <p:nvPr>
            <p:ph type="sldNum" idx="12"/>
          </p:nvPr>
        </p:nvSpPr>
        <p:spPr>
          <a:xfrm>
            <a:off x="8814121" y="4691574"/>
            <a:ext cx="277800" cy="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altLang="ja"/>
              <a:t>8</a:t>
            </a:fld>
            <a:endParaRPr/>
          </a:p>
        </p:txBody>
      </p:sp>
      <p:sp>
        <p:nvSpPr>
          <p:cNvPr id="228" name="Google Shape;228;p35"/>
          <p:cNvSpPr txBox="1"/>
          <p:nvPr/>
        </p:nvSpPr>
        <p:spPr>
          <a:xfrm>
            <a:off x="553225" y="414750"/>
            <a:ext cx="81951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ja" sz="1500" b="1">
                <a:solidFill>
                  <a:schemeClr val="dk1"/>
                </a:solidFill>
              </a:rPr>
              <a:t>複数チームを管理している場合は、</a:t>
            </a:r>
            <a:r>
              <a:rPr lang="ja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チーム一覧が表示されるので、申込みを行うチームを選ぶ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35" descr="グラフィカル ユーザー インターフェイス, テーブル&#10;&#10;自動的に生成された説明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6838" y="997222"/>
            <a:ext cx="5103050" cy="3864387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5"/>
          <p:cNvSpPr/>
          <p:nvPr/>
        </p:nvSpPr>
        <p:spPr>
          <a:xfrm>
            <a:off x="1836655" y="3281588"/>
            <a:ext cx="3983400" cy="552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5"/>
          <p:cNvSpPr txBox="1"/>
          <p:nvPr/>
        </p:nvSpPr>
        <p:spPr>
          <a:xfrm>
            <a:off x="6778989" y="2598454"/>
            <a:ext cx="2111400" cy="812400"/>
          </a:xfrm>
          <a:prstGeom prst="rect">
            <a:avLst/>
          </a:prstGeom>
          <a:noFill/>
          <a:ln w="9525" cap="flat" cmpd="sng">
            <a:solidFill>
              <a:srgbClr val="31538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ja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ワンタイム パスワード認証が必要な場合は、入力。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5"/>
          <p:cNvSpPr/>
          <p:nvPr/>
        </p:nvSpPr>
        <p:spPr>
          <a:xfrm rot="5400000">
            <a:off x="6114234" y="2961418"/>
            <a:ext cx="444600" cy="867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6"/>
          <p:cNvSpPr txBox="1">
            <a:spLocks noGrp="1"/>
          </p:cNvSpPr>
          <p:nvPr>
            <p:ph type="title"/>
          </p:nvPr>
        </p:nvSpPr>
        <p:spPr>
          <a:xfrm>
            <a:off x="278877" y="167381"/>
            <a:ext cx="4814400" cy="2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497B0"/>
              </a:buClr>
              <a:buSzPts val="1400"/>
              <a:buFont typeface="Arial"/>
              <a:buNone/>
            </a:pPr>
            <a:r>
              <a:rPr lang="ja" sz="1400" b="1">
                <a:solidFill>
                  <a:srgbClr val="8497B0"/>
                </a:solidFill>
              </a:rPr>
              <a:t>チーム申し込み</a:t>
            </a:r>
            <a:endParaRPr/>
          </a:p>
        </p:txBody>
      </p:sp>
      <p:sp>
        <p:nvSpPr>
          <p:cNvPr id="238" name="Google Shape;238;p36"/>
          <p:cNvSpPr txBox="1">
            <a:spLocks noGrp="1"/>
          </p:cNvSpPr>
          <p:nvPr>
            <p:ph type="sldNum" idx="12"/>
          </p:nvPr>
        </p:nvSpPr>
        <p:spPr>
          <a:xfrm>
            <a:off x="8814121" y="4691574"/>
            <a:ext cx="277800" cy="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altLang="ja"/>
              <a:t>9</a:t>
            </a:fld>
            <a:endParaRPr/>
          </a:p>
        </p:txBody>
      </p:sp>
      <p:sp>
        <p:nvSpPr>
          <p:cNvPr id="239" name="Google Shape;239;p36"/>
          <p:cNvSpPr txBox="1"/>
          <p:nvPr/>
        </p:nvSpPr>
        <p:spPr>
          <a:xfrm>
            <a:off x="1047659" y="385219"/>
            <a:ext cx="70485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ja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お支払い画面が表示されるので、内容を確認。</a:t>
            </a:r>
            <a:endParaRPr sz="1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" sz="1500" b="1">
                <a:solidFill>
                  <a:schemeClr val="dk1"/>
                </a:solidFill>
              </a:rPr>
              <a:t>（記載の金額のほかに、総額の4.1%のシステム利用料が加算されます）</a:t>
            </a:r>
            <a:endParaRPr sz="1500" b="1">
              <a:solidFill>
                <a:schemeClr val="dk1"/>
              </a:solidFill>
            </a:endParaRPr>
          </a:p>
        </p:txBody>
      </p:sp>
      <p:pic>
        <p:nvPicPr>
          <p:cNvPr id="240" name="Google Shape;24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3222" y="1037032"/>
            <a:ext cx="3634450" cy="3529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8877" y="1024297"/>
            <a:ext cx="3883465" cy="3939088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6"/>
          <p:cNvSpPr/>
          <p:nvPr/>
        </p:nvSpPr>
        <p:spPr>
          <a:xfrm>
            <a:off x="1947250" y="3200675"/>
            <a:ext cx="2605500" cy="639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" sz="1100" b="1">
                <a:solidFill>
                  <a:schemeClr val="lt1"/>
                </a:solidFill>
              </a:rPr>
              <a:t>マイハンドボールでの決済がない場合は</a:t>
            </a:r>
            <a:r>
              <a:rPr lang="ja"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、０円と表示されます。</a:t>
            </a:r>
            <a:endParaRPr sz="11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" sz="1100" b="1">
                <a:solidFill>
                  <a:schemeClr val="lt1"/>
                </a:solidFill>
              </a:rPr>
              <a:t>決済がある場合は料金が表示されます</a:t>
            </a:r>
            <a:endParaRPr sz="1100" b="1">
              <a:solidFill>
                <a:schemeClr val="lt1"/>
              </a:solidFill>
            </a:endParaRPr>
          </a:p>
        </p:txBody>
      </p:sp>
      <p:sp>
        <p:nvSpPr>
          <p:cNvPr id="243" name="Google Shape;243;p36"/>
          <p:cNvSpPr/>
          <p:nvPr/>
        </p:nvSpPr>
        <p:spPr>
          <a:xfrm>
            <a:off x="1281484" y="4327072"/>
            <a:ext cx="1866600" cy="2397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6"/>
          <p:cNvSpPr/>
          <p:nvPr/>
        </p:nvSpPr>
        <p:spPr>
          <a:xfrm>
            <a:off x="5977157" y="4173498"/>
            <a:ext cx="1866600" cy="2397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6"/>
          <p:cNvSpPr/>
          <p:nvPr/>
        </p:nvSpPr>
        <p:spPr>
          <a:xfrm>
            <a:off x="5269260" y="3347446"/>
            <a:ext cx="609000" cy="2448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6"/>
          <p:cNvSpPr/>
          <p:nvPr/>
        </p:nvSpPr>
        <p:spPr>
          <a:xfrm>
            <a:off x="6054325" y="3298725"/>
            <a:ext cx="2829900" cy="5925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" sz="1100">
                <a:solidFill>
                  <a:schemeClr val="lt1"/>
                </a:solidFill>
              </a:rPr>
              <a:t>0円の場合は</a:t>
            </a:r>
            <a:r>
              <a:rPr lang="ja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無料をチェック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" sz="1100">
                <a:solidFill>
                  <a:schemeClr val="lt1"/>
                </a:solidFill>
              </a:rPr>
              <a:t>決済がある場合は、クレジットカードか</a:t>
            </a:r>
            <a:endParaRPr sz="110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" sz="1100">
                <a:solidFill>
                  <a:schemeClr val="lt1"/>
                </a:solidFill>
              </a:rPr>
              <a:t>コンビニエンスストアでのお支払いを選択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247" name="Google Shape;247;p36"/>
          <p:cNvSpPr/>
          <p:nvPr/>
        </p:nvSpPr>
        <p:spPr>
          <a:xfrm rot="5400000">
            <a:off x="4437229" y="2887940"/>
            <a:ext cx="444600" cy="867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95BCE7E-686F-4149-B7B6-8CC049780B40}"/>
              </a:ext>
            </a:extLst>
          </p:cNvPr>
          <p:cNvSpPr txBox="1"/>
          <p:nvPr/>
        </p:nvSpPr>
        <p:spPr>
          <a:xfrm>
            <a:off x="2501239" y="1580374"/>
            <a:ext cx="4253087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イベント費は「０円</a:t>
            </a:r>
            <a:r>
              <a:rPr kumimoji="1" lang="en-US" altLang="ja-JP" dirty="0"/>
              <a:t>(</a:t>
            </a:r>
            <a:r>
              <a:rPr kumimoji="1" lang="ja-JP" altLang="en-US" dirty="0"/>
              <a:t>無料</a:t>
            </a:r>
            <a:r>
              <a:rPr kumimoji="1" lang="en-US" altLang="ja-JP" dirty="0"/>
              <a:t>)</a:t>
            </a:r>
            <a:r>
              <a:rPr kumimoji="1" lang="ja-JP" altLang="en-US" dirty="0"/>
              <a:t>」を選択してください。</a:t>
            </a:r>
            <a:endParaRPr kumimoji="1" lang="en-US" altLang="ja-JP" dirty="0"/>
          </a:p>
          <a:p>
            <a:r>
              <a:rPr kumimoji="1" lang="ja-JP" altLang="en-US" dirty="0"/>
              <a:t>（事前に徴収済です。）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2242</Words>
  <Application>Microsoft Office PowerPoint</Application>
  <PresentationFormat>画面に合わせる (16:9)</PresentationFormat>
  <Paragraphs>267</Paragraphs>
  <Slides>37</Slides>
  <Notes>36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37</vt:i4>
      </vt:variant>
    </vt:vector>
  </HeadingPairs>
  <TitlesOfParts>
    <vt:vector size="40" baseType="lpstr">
      <vt:lpstr>Arial</vt:lpstr>
      <vt:lpstr>Simple Light</vt:lpstr>
      <vt:lpstr>Office テーマ</vt:lpstr>
      <vt:lpstr>PowerPoint プレゼンテーション</vt:lpstr>
      <vt:lpstr>PowerPoint プレゼンテーション</vt:lpstr>
      <vt:lpstr>マイハンドボールにログイン・大会ページを開く</vt:lpstr>
      <vt:lpstr>PowerPoint プレゼンテーション</vt:lpstr>
      <vt:lpstr>PowerPoint プレゼンテーション</vt:lpstr>
      <vt:lpstr>チーム申し込み</vt:lpstr>
      <vt:lpstr>チーム申し込み</vt:lpstr>
      <vt:lpstr>チーム申し込み</vt:lpstr>
      <vt:lpstr>チーム申し込み</vt:lpstr>
      <vt:lpstr>チーム申し込み</vt:lpstr>
      <vt:lpstr>チーム申し込み</vt:lpstr>
      <vt:lpstr>PowerPoint プレゼンテーション</vt:lpstr>
      <vt:lpstr>参加メンバー(選手・役員)の申請</vt:lpstr>
      <vt:lpstr>参加メンバー(選手・役員)の申請</vt:lpstr>
      <vt:lpstr>参加メンバー(選手・役員)の申請</vt:lpstr>
      <vt:lpstr>参加メンバー(選手・役員)の申請</vt:lpstr>
      <vt:lpstr>参加メンバー(選手・役員)の申請</vt:lpstr>
      <vt:lpstr>参加メンバー(選手・役員)の申請</vt:lpstr>
      <vt:lpstr>チームとしての参加申込・参加料支払</vt:lpstr>
      <vt:lpstr>PowerPoint プレゼンテーション</vt:lpstr>
      <vt:lpstr>補足情報(背番号)の申請</vt:lpstr>
      <vt:lpstr>補足情報(背番号)の申請</vt:lpstr>
      <vt:lpstr>補足情報(背番号)の申請</vt:lpstr>
      <vt:lpstr>補足情報(背番号)の申請</vt:lpstr>
      <vt:lpstr>補足情報(背番号)の申請</vt:lpstr>
      <vt:lpstr>補足情報(背番号)の申請</vt:lpstr>
      <vt:lpstr>補足情報(ユニ色)の申請</vt:lpstr>
      <vt:lpstr>補足情報(ユニ色)の申請</vt:lpstr>
      <vt:lpstr>補足情報(ユニ色)の申請</vt:lpstr>
      <vt:lpstr>補足情報(ユニ色)の申請</vt:lpstr>
      <vt:lpstr>補足情報(背番号、ユニ色)の申請</vt:lpstr>
      <vt:lpstr>PowerPoint プレゼンテーション</vt:lpstr>
      <vt:lpstr>完了確認</vt:lpstr>
      <vt:lpstr>大会申込Excelの出力</vt:lpstr>
      <vt:lpstr>PowerPoint プレゼンテーション</vt:lpstr>
      <vt:lpstr>参加メンバーの変更</vt:lpstr>
      <vt:lpstr>お問い合わせ先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末永慎一</dc:creator>
  <cp:lastModifiedBy>fukuhara.taisuke</cp:lastModifiedBy>
  <cp:revision>35</cp:revision>
  <cp:lastPrinted>2021-12-03T04:25:53Z</cp:lastPrinted>
  <dcterms:modified xsi:type="dcterms:W3CDTF">2023-09-15T00:37:19Z</dcterms:modified>
</cp:coreProperties>
</file>